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2" r:id="rId26"/>
    <p:sldId id="283" r:id="rId27"/>
    <p:sldId id="288" r:id="rId28"/>
    <p:sldId id="292" r:id="rId29"/>
    <p:sldId id="289" r:id="rId30"/>
    <p:sldId id="290" r:id="rId31"/>
    <p:sldId id="303" r:id="rId32"/>
    <p:sldId id="304" r:id="rId33"/>
    <p:sldId id="291" r:id="rId34"/>
    <p:sldId id="293" r:id="rId35"/>
    <p:sldId id="294" r:id="rId36"/>
    <p:sldId id="295" r:id="rId37"/>
    <p:sldId id="296" r:id="rId38"/>
    <p:sldId id="297" r:id="rId39"/>
    <p:sldId id="301" r:id="rId40"/>
    <p:sldId id="302" r:id="rId41"/>
    <p:sldId id="298" r:id="rId42"/>
    <p:sldId id="299" r:id="rId43"/>
    <p:sldId id="300" r:id="rId44"/>
  </p:sldIdLst>
  <p:sldSz cx="10906125" cy="7772400"/>
  <p:notesSz cx="7772400" cy="1090612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53" userDrawn="1">
          <p15:clr>
            <a:srgbClr val="A4A3A4"/>
          </p15:clr>
        </p15:guide>
        <p15:guide id="2" pos="2868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6" roundtripDataSignature="AMtx7mictx60Qkt9mGPvhBRQS5onEHwg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CE1"/>
    <a:srgbClr val="9389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470" y="72"/>
      </p:cViewPr>
      <p:guideLst>
        <p:guide orient="horz" pos="2153"/>
        <p:guide pos="28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368675" cy="5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402138" y="0"/>
            <a:ext cx="3368675" cy="5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04925" y="1363663"/>
            <a:ext cx="5162550" cy="3679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77875" y="5248275"/>
            <a:ext cx="6216650" cy="4294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360025"/>
            <a:ext cx="3368675" cy="5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402138" y="10360025"/>
            <a:ext cx="3368675" cy="5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777875" y="5248275"/>
            <a:ext cx="6216650" cy="42941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04925" y="1363663"/>
            <a:ext cx="5162550" cy="3679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:notes"/>
          <p:cNvSpPr txBox="1">
            <a:spLocks noGrp="1"/>
          </p:cNvSpPr>
          <p:nvPr>
            <p:ph type="body" idx="1"/>
          </p:nvPr>
        </p:nvSpPr>
        <p:spPr>
          <a:xfrm>
            <a:off x="777875" y="5248275"/>
            <a:ext cx="6216650" cy="42941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04925" y="1363663"/>
            <a:ext cx="5162550" cy="3679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1:notes"/>
          <p:cNvSpPr txBox="1">
            <a:spLocks noGrp="1"/>
          </p:cNvSpPr>
          <p:nvPr>
            <p:ph type="body" idx="1"/>
          </p:nvPr>
        </p:nvSpPr>
        <p:spPr>
          <a:xfrm>
            <a:off x="777875" y="5248275"/>
            <a:ext cx="6216650" cy="42941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04925" y="1363663"/>
            <a:ext cx="5162550" cy="3679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2:notes"/>
          <p:cNvSpPr txBox="1">
            <a:spLocks noGrp="1"/>
          </p:cNvSpPr>
          <p:nvPr>
            <p:ph type="body" idx="1"/>
          </p:nvPr>
        </p:nvSpPr>
        <p:spPr>
          <a:xfrm>
            <a:off x="777875" y="5248275"/>
            <a:ext cx="6216650" cy="42941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04925" y="1363663"/>
            <a:ext cx="5162550" cy="3679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4:notes"/>
          <p:cNvSpPr txBox="1">
            <a:spLocks noGrp="1"/>
          </p:cNvSpPr>
          <p:nvPr>
            <p:ph type="body" idx="1"/>
          </p:nvPr>
        </p:nvSpPr>
        <p:spPr>
          <a:xfrm>
            <a:off x="777875" y="5248275"/>
            <a:ext cx="6216650" cy="42941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04925" y="1363663"/>
            <a:ext cx="5162550" cy="3679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5:notes"/>
          <p:cNvSpPr txBox="1">
            <a:spLocks noGrp="1"/>
          </p:cNvSpPr>
          <p:nvPr>
            <p:ph type="body" idx="1"/>
          </p:nvPr>
        </p:nvSpPr>
        <p:spPr>
          <a:xfrm>
            <a:off x="777875" y="5248275"/>
            <a:ext cx="6216650" cy="42941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04925" y="1363663"/>
            <a:ext cx="5162550" cy="3679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6:notes"/>
          <p:cNvSpPr txBox="1">
            <a:spLocks noGrp="1"/>
          </p:cNvSpPr>
          <p:nvPr>
            <p:ph type="body" idx="1"/>
          </p:nvPr>
        </p:nvSpPr>
        <p:spPr>
          <a:xfrm>
            <a:off x="777875" y="5248275"/>
            <a:ext cx="6216650" cy="42941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04925" y="1363663"/>
            <a:ext cx="5162550" cy="3679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7:notes"/>
          <p:cNvSpPr txBox="1">
            <a:spLocks noGrp="1"/>
          </p:cNvSpPr>
          <p:nvPr>
            <p:ph type="body" idx="1"/>
          </p:nvPr>
        </p:nvSpPr>
        <p:spPr>
          <a:xfrm>
            <a:off x="777875" y="5248275"/>
            <a:ext cx="6216650" cy="42941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04925" y="1363663"/>
            <a:ext cx="5162550" cy="3679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8:notes"/>
          <p:cNvSpPr txBox="1">
            <a:spLocks noGrp="1"/>
          </p:cNvSpPr>
          <p:nvPr>
            <p:ph type="body" idx="1"/>
          </p:nvPr>
        </p:nvSpPr>
        <p:spPr>
          <a:xfrm>
            <a:off x="777875" y="5248275"/>
            <a:ext cx="6216650" cy="42941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04925" y="1363663"/>
            <a:ext cx="5162550" cy="3679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9:notes"/>
          <p:cNvSpPr txBox="1">
            <a:spLocks noGrp="1"/>
          </p:cNvSpPr>
          <p:nvPr>
            <p:ph type="body" idx="1"/>
          </p:nvPr>
        </p:nvSpPr>
        <p:spPr>
          <a:xfrm>
            <a:off x="777875" y="5248275"/>
            <a:ext cx="6216650" cy="42941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04925" y="1363663"/>
            <a:ext cx="5162550" cy="3679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0:notes"/>
          <p:cNvSpPr txBox="1">
            <a:spLocks noGrp="1"/>
          </p:cNvSpPr>
          <p:nvPr>
            <p:ph type="body" idx="1"/>
          </p:nvPr>
        </p:nvSpPr>
        <p:spPr>
          <a:xfrm>
            <a:off x="777875" y="5248275"/>
            <a:ext cx="6216650" cy="42941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04925" y="1363663"/>
            <a:ext cx="5162550" cy="3679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777875" y="5248275"/>
            <a:ext cx="6216650" cy="42941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04925" y="1363663"/>
            <a:ext cx="5162550" cy="3679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1:notes"/>
          <p:cNvSpPr txBox="1">
            <a:spLocks noGrp="1"/>
          </p:cNvSpPr>
          <p:nvPr>
            <p:ph type="body" idx="1"/>
          </p:nvPr>
        </p:nvSpPr>
        <p:spPr>
          <a:xfrm>
            <a:off x="777875" y="5248275"/>
            <a:ext cx="6216650" cy="42941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04925" y="1363663"/>
            <a:ext cx="5162550" cy="3679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2:notes"/>
          <p:cNvSpPr txBox="1">
            <a:spLocks noGrp="1"/>
          </p:cNvSpPr>
          <p:nvPr>
            <p:ph type="body" idx="1"/>
          </p:nvPr>
        </p:nvSpPr>
        <p:spPr>
          <a:xfrm>
            <a:off x="777875" y="5248275"/>
            <a:ext cx="6216650" cy="42941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04925" y="1363663"/>
            <a:ext cx="5162550" cy="3679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3:notes"/>
          <p:cNvSpPr txBox="1">
            <a:spLocks noGrp="1"/>
          </p:cNvSpPr>
          <p:nvPr>
            <p:ph type="body" idx="1"/>
          </p:nvPr>
        </p:nvSpPr>
        <p:spPr>
          <a:xfrm>
            <a:off x="777875" y="5248275"/>
            <a:ext cx="6216650" cy="42941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04925" y="1363663"/>
            <a:ext cx="5162550" cy="3679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4:notes"/>
          <p:cNvSpPr txBox="1">
            <a:spLocks noGrp="1"/>
          </p:cNvSpPr>
          <p:nvPr>
            <p:ph type="body" idx="1"/>
          </p:nvPr>
        </p:nvSpPr>
        <p:spPr>
          <a:xfrm>
            <a:off x="777875" y="5248275"/>
            <a:ext cx="6216650" cy="42941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04925" y="1363663"/>
            <a:ext cx="5162550" cy="3679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5:notes"/>
          <p:cNvSpPr txBox="1">
            <a:spLocks noGrp="1"/>
          </p:cNvSpPr>
          <p:nvPr>
            <p:ph type="body" idx="1"/>
          </p:nvPr>
        </p:nvSpPr>
        <p:spPr>
          <a:xfrm>
            <a:off x="777875" y="5248275"/>
            <a:ext cx="6216650" cy="42941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04925" y="1363663"/>
            <a:ext cx="5162550" cy="3679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7:notes"/>
          <p:cNvSpPr txBox="1">
            <a:spLocks noGrp="1"/>
          </p:cNvSpPr>
          <p:nvPr>
            <p:ph type="body" idx="1"/>
          </p:nvPr>
        </p:nvSpPr>
        <p:spPr>
          <a:xfrm>
            <a:off x="777875" y="5248275"/>
            <a:ext cx="6216650" cy="42941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04925" y="1363663"/>
            <a:ext cx="5162550" cy="3679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8:notes"/>
          <p:cNvSpPr txBox="1">
            <a:spLocks noGrp="1"/>
          </p:cNvSpPr>
          <p:nvPr>
            <p:ph type="body" idx="1"/>
          </p:nvPr>
        </p:nvSpPr>
        <p:spPr>
          <a:xfrm>
            <a:off x="777875" y="5248275"/>
            <a:ext cx="6216650" cy="42941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04925" y="1363663"/>
            <a:ext cx="5162550" cy="3679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8:notes"/>
          <p:cNvSpPr txBox="1">
            <a:spLocks noGrp="1"/>
          </p:cNvSpPr>
          <p:nvPr>
            <p:ph type="body" idx="1"/>
          </p:nvPr>
        </p:nvSpPr>
        <p:spPr>
          <a:xfrm>
            <a:off x="777875" y="5248275"/>
            <a:ext cx="6216650" cy="42941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04925" y="1363663"/>
            <a:ext cx="5162550" cy="3679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52303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8:notes"/>
          <p:cNvSpPr txBox="1">
            <a:spLocks noGrp="1"/>
          </p:cNvSpPr>
          <p:nvPr>
            <p:ph type="body" idx="1"/>
          </p:nvPr>
        </p:nvSpPr>
        <p:spPr>
          <a:xfrm>
            <a:off x="777875" y="5248275"/>
            <a:ext cx="6216650" cy="42941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04925" y="1363663"/>
            <a:ext cx="5162550" cy="3679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79156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8:notes"/>
          <p:cNvSpPr txBox="1">
            <a:spLocks noGrp="1"/>
          </p:cNvSpPr>
          <p:nvPr>
            <p:ph type="body" idx="1"/>
          </p:nvPr>
        </p:nvSpPr>
        <p:spPr>
          <a:xfrm>
            <a:off x="777875" y="5248275"/>
            <a:ext cx="6216650" cy="42941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04925" y="1363663"/>
            <a:ext cx="5162550" cy="3679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0662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777875" y="5248275"/>
            <a:ext cx="6216650" cy="42941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04925" y="1363663"/>
            <a:ext cx="5162550" cy="3679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8:notes"/>
          <p:cNvSpPr txBox="1">
            <a:spLocks noGrp="1"/>
          </p:cNvSpPr>
          <p:nvPr>
            <p:ph type="body" idx="1"/>
          </p:nvPr>
        </p:nvSpPr>
        <p:spPr>
          <a:xfrm>
            <a:off x="777875" y="5248275"/>
            <a:ext cx="6216650" cy="42941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04925" y="1363663"/>
            <a:ext cx="5162550" cy="3679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70733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8:notes"/>
          <p:cNvSpPr txBox="1">
            <a:spLocks noGrp="1"/>
          </p:cNvSpPr>
          <p:nvPr>
            <p:ph type="body" idx="1"/>
          </p:nvPr>
        </p:nvSpPr>
        <p:spPr>
          <a:xfrm>
            <a:off x="777875" y="5248275"/>
            <a:ext cx="6216650" cy="42941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04925" y="1363663"/>
            <a:ext cx="5162550" cy="3679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07435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8:notes"/>
          <p:cNvSpPr txBox="1">
            <a:spLocks noGrp="1"/>
          </p:cNvSpPr>
          <p:nvPr>
            <p:ph type="body" idx="1"/>
          </p:nvPr>
        </p:nvSpPr>
        <p:spPr>
          <a:xfrm>
            <a:off x="777875" y="5248275"/>
            <a:ext cx="6216650" cy="42941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04925" y="1363663"/>
            <a:ext cx="5162550" cy="3679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01237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8:notes"/>
          <p:cNvSpPr txBox="1">
            <a:spLocks noGrp="1"/>
          </p:cNvSpPr>
          <p:nvPr>
            <p:ph type="body" idx="1"/>
          </p:nvPr>
        </p:nvSpPr>
        <p:spPr>
          <a:xfrm>
            <a:off x="777875" y="5248275"/>
            <a:ext cx="6216650" cy="42941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04925" y="1363663"/>
            <a:ext cx="5162550" cy="3679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07971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8:notes"/>
          <p:cNvSpPr txBox="1">
            <a:spLocks noGrp="1"/>
          </p:cNvSpPr>
          <p:nvPr>
            <p:ph type="body" idx="1"/>
          </p:nvPr>
        </p:nvSpPr>
        <p:spPr>
          <a:xfrm>
            <a:off x="777875" y="5248275"/>
            <a:ext cx="6216650" cy="42941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04925" y="1363663"/>
            <a:ext cx="5162550" cy="3679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46278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8:notes"/>
          <p:cNvSpPr txBox="1">
            <a:spLocks noGrp="1"/>
          </p:cNvSpPr>
          <p:nvPr>
            <p:ph type="body" idx="1"/>
          </p:nvPr>
        </p:nvSpPr>
        <p:spPr>
          <a:xfrm>
            <a:off x="777875" y="5248275"/>
            <a:ext cx="6216650" cy="42941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04925" y="1363663"/>
            <a:ext cx="5162550" cy="3679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29006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8:notes"/>
          <p:cNvSpPr txBox="1">
            <a:spLocks noGrp="1"/>
          </p:cNvSpPr>
          <p:nvPr>
            <p:ph type="body" idx="1"/>
          </p:nvPr>
        </p:nvSpPr>
        <p:spPr>
          <a:xfrm>
            <a:off x="777875" y="5248275"/>
            <a:ext cx="6216650" cy="42941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04925" y="1363663"/>
            <a:ext cx="5162550" cy="3679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11749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8:notes"/>
          <p:cNvSpPr txBox="1">
            <a:spLocks noGrp="1"/>
          </p:cNvSpPr>
          <p:nvPr>
            <p:ph type="body" idx="1"/>
          </p:nvPr>
        </p:nvSpPr>
        <p:spPr>
          <a:xfrm>
            <a:off x="777875" y="5248275"/>
            <a:ext cx="6216650" cy="42941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04925" y="1363663"/>
            <a:ext cx="5162550" cy="3679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22585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8:notes"/>
          <p:cNvSpPr txBox="1">
            <a:spLocks noGrp="1"/>
          </p:cNvSpPr>
          <p:nvPr>
            <p:ph type="body" idx="1"/>
          </p:nvPr>
        </p:nvSpPr>
        <p:spPr>
          <a:xfrm>
            <a:off x="777875" y="5248275"/>
            <a:ext cx="6216650" cy="42941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04925" y="1363663"/>
            <a:ext cx="5162550" cy="3679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05819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8:notes"/>
          <p:cNvSpPr txBox="1">
            <a:spLocks noGrp="1"/>
          </p:cNvSpPr>
          <p:nvPr>
            <p:ph type="body" idx="1"/>
          </p:nvPr>
        </p:nvSpPr>
        <p:spPr>
          <a:xfrm>
            <a:off x="777875" y="5248275"/>
            <a:ext cx="6216650" cy="42941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04925" y="1363663"/>
            <a:ext cx="5162550" cy="3679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7112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777875" y="5248275"/>
            <a:ext cx="6216650" cy="42941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04925" y="1363663"/>
            <a:ext cx="5162550" cy="3679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8:notes"/>
          <p:cNvSpPr txBox="1">
            <a:spLocks noGrp="1"/>
          </p:cNvSpPr>
          <p:nvPr>
            <p:ph type="body" idx="1"/>
          </p:nvPr>
        </p:nvSpPr>
        <p:spPr>
          <a:xfrm>
            <a:off x="777875" y="5248275"/>
            <a:ext cx="6216650" cy="42941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04925" y="1363663"/>
            <a:ext cx="5162550" cy="3679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1776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8:notes"/>
          <p:cNvSpPr txBox="1">
            <a:spLocks noGrp="1"/>
          </p:cNvSpPr>
          <p:nvPr>
            <p:ph type="body" idx="1"/>
          </p:nvPr>
        </p:nvSpPr>
        <p:spPr>
          <a:xfrm>
            <a:off x="777875" y="5248275"/>
            <a:ext cx="6216650" cy="42941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04925" y="1363663"/>
            <a:ext cx="5162550" cy="3679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83734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8:notes"/>
          <p:cNvSpPr txBox="1">
            <a:spLocks noGrp="1"/>
          </p:cNvSpPr>
          <p:nvPr>
            <p:ph type="body" idx="1"/>
          </p:nvPr>
        </p:nvSpPr>
        <p:spPr>
          <a:xfrm>
            <a:off x="777875" y="5248275"/>
            <a:ext cx="6216650" cy="42941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04925" y="1363663"/>
            <a:ext cx="5162550" cy="3679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39943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777875" y="5248275"/>
            <a:ext cx="6216650" cy="42941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04925" y="1363663"/>
            <a:ext cx="5162550" cy="3679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2294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777875" y="5248275"/>
            <a:ext cx="6216650" cy="42941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04925" y="1363663"/>
            <a:ext cx="5162550" cy="3679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04925" y="1363663"/>
            <a:ext cx="5162550" cy="3679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6:notes"/>
          <p:cNvSpPr txBox="1">
            <a:spLocks noGrp="1"/>
          </p:cNvSpPr>
          <p:nvPr>
            <p:ph type="body" idx="1"/>
          </p:nvPr>
        </p:nvSpPr>
        <p:spPr>
          <a:xfrm>
            <a:off x="777875" y="5248275"/>
            <a:ext cx="6216650" cy="4294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6:notes"/>
          <p:cNvSpPr txBox="1">
            <a:spLocks noGrp="1"/>
          </p:cNvSpPr>
          <p:nvPr>
            <p:ph type="sldNum" idx="12"/>
          </p:nvPr>
        </p:nvSpPr>
        <p:spPr>
          <a:xfrm>
            <a:off x="4402138" y="10360025"/>
            <a:ext cx="3368675" cy="5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:notes"/>
          <p:cNvSpPr txBox="1">
            <a:spLocks noGrp="1"/>
          </p:cNvSpPr>
          <p:nvPr>
            <p:ph type="body" idx="1"/>
          </p:nvPr>
        </p:nvSpPr>
        <p:spPr>
          <a:xfrm>
            <a:off x="777875" y="5248275"/>
            <a:ext cx="6216650" cy="42941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04925" y="1363663"/>
            <a:ext cx="5162550" cy="3679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:notes"/>
          <p:cNvSpPr txBox="1">
            <a:spLocks noGrp="1"/>
          </p:cNvSpPr>
          <p:nvPr>
            <p:ph type="body" idx="1"/>
          </p:nvPr>
        </p:nvSpPr>
        <p:spPr>
          <a:xfrm>
            <a:off x="777875" y="5248275"/>
            <a:ext cx="6216650" cy="42941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04925" y="1363663"/>
            <a:ext cx="5162550" cy="3679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04925" y="1363663"/>
            <a:ext cx="5162550" cy="3679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9:notes"/>
          <p:cNvSpPr txBox="1">
            <a:spLocks noGrp="1"/>
          </p:cNvSpPr>
          <p:nvPr>
            <p:ph type="body" idx="1"/>
          </p:nvPr>
        </p:nvSpPr>
        <p:spPr>
          <a:xfrm>
            <a:off x="777875" y="5248275"/>
            <a:ext cx="6216650" cy="4294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9:notes"/>
          <p:cNvSpPr txBox="1">
            <a:spLocks noGrp="1"/>
          </p:cNvSpPr>
          <p:nvPr>
            <p:ph type="sldNum" idx="12"/>
          </p:nvPr>
        </p:nvSpPr>
        <p:spPr>
          <a:xfrm>
            <a:off x="4402138" y="10360025"/>
            <a:ext cx="3368675" cy="5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3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5" name="Google Shape;75;p4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4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4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81" name="Google Shape;81;p4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24" name="Google Shape;24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6" name="Google Shape;36;p3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7" name="Google Shape;37;p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4" name="Google Shape;44;p3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6" name="Google Shape;46;p3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61" name="Google Shape;61;p4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2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4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87920" y="714313"/>
            <a:ext cx="3991330" cy="940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788145"/>
            <a:ext cx="3097631" cy="6195138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/>
          <p:nvPr/>
        </p:nvSpPr>
        <p:spPr>
          <a:xfrm>
            <a:off x="8272462" y="788146"/>
            <a:ext cx="2633663" cy="619513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3487920" y="6336952"/>
            <a:ext cx="387574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OpenAPI활용 자바(JAVA)</a:t>
            </a: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안드로이드 웹&amp;앱 개발자_B 4조</a:t>
            </a:r>
            <a:endParaRPr sz="18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3678443" y="3352800"/>
            <a:ext cx="387574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조원 : 김종성</a:t>
            </a:r>
            <a:r>
              <a:rPr lang="ko-KR" sz="1800" dirty="0" smtClean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, </a:t>
            </a:r>
            <a:r>
              <a:rPr lang="ko-KR" sz="18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장현준, </a:t>
            </a:r>
            <a:r>
              <a:rPr lang="ko-KR" sz="1800" dirty="0" err="1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김지한</a:t>
            </a:r>
            <a:endParaRPr sz="18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4667" y="2334135"/>
            <a:ext cx="6078052" cy="410065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0"/>
          <p:cNvSpPr txBox="1"/>
          <p:nvPr/>
        </p:nvSpPr>
        <p:spPr>
          <a:xfrm>
            <a:off x="1033461" y="533400"/>
            <a:ext cx="257218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벤치마킹</a:t>
            </a:r>
            <a:endParaRPr sz="45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94" name="Google Shape;194;p10"/>
          <p:cNvSpPr txBox="1"/>
          <p:nvPr/>
        </p:nvSpPr>
        <p:spPr>
          <a:xfrm>
            <a:off x="7434262" y="2438400"/>
            <a:ext cx="163700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추천상품</a:t>
            </a:r>
            <a:endParaRPr sz="24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95" name="Google Shape;195;p10"/>
          <p:cNvSpPr txBox="1"/>
          <p:nvPr/>
        </p:nvSpPr>
        <p:spPr>
          <a:xfrm>
            <a:off x="7386688" y="3784299"/>
            <a:ext cx="2760692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사이트에서 추천하는</a:t>
            </a:r>
            <a:endParaRPr sz="24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상품을 눈에 띄도록</a:t>
            </a:r>
            <a:endParaRPr sz="24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모아보는 기능</a:t>
            </a:r>
            <a:endParaRPr sz="24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96" name="Google Shape;196;p10"/>
          <p:cNvSpPr txBox="1"/>
          <p:nvPr/>
        </p:nvSpPr>
        <p:spPr>
          <a:xfrm>
            <a:off x="3458257" y="856565"/>
            <a:ext cx="179889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 err="1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티몬</a:t>
            </a:r>
            <a:r>
              <a:rPr lang="ko-KR" sz="24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(</a:t>
            </a:r>
            <a:r>
              <a:rPr lang="ko-KR" sz="2400" dirty="0" err="1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Tmon</a:t>
            </a:r>
            <a:r>
              <a:rPr lang="ko-KR" sz="24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)</a:t>
            </a:r>
            <a:endParaRPr sz="24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4667" y="1706038"/>
            <a:ext cx="6078052" cy="2092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4667" y="3953869"/>
            <a:ext cx="6078052" cy="3387767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1"/>
          <p:cNvSpPr txBox="1"/>
          <p:nvPr/>
        </p:nvSpPr>
        <p:spPr>
          <a:xfrm>
            <a:off x="1033462" y="533400"/>
            <a:ext cx="2624138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벤치마킹</a:t>
            </a:r>
            <a:endParaRPr sz="45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04" name="Google Shape;204;p11"/>
          <p:cNvSpPr txBox="1"/>
          <p:nvPr/>
        </p:nvSpPr>
        <p:spPr>
          <a:xfrm>
            <a:off x="7358062" y="2590800"/>
            <a:ext cx="315663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공지사항 및 문의사항 게시판</a:t>
            </a:r>
            <a:endParaRPr sz="20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05" name="Google Shape;205;p11"/>
          <p:cNvSpPr txBox="1"/>
          <p:nvPr/>
        </p:nvSpPr>
        <p:spPr>
          <a:xfrm>
            <a:off x="3532669" y="819637"/>
            <a:ext cx="179889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티몬(Tmon)</a:t>
            </a:r>
            <a:endParaRPr sz="24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4667" y="1706038"/>
            <a:ext cx="6078052" cy="448708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2"/>
          <p:cNvSpPr txBox="1"/>
          <p:nvPr/>
        </p:nvSpPr>
        <p:spPr>
          <a:xfrm>
            <a:off x="1033461" y="533400"/>
            <a:ext cx="2478665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벤치마킹</a:t>
            </a:r>
            <a:endParaRPr sz="45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12" name="Google Shape;212;p12"/>
          <p:cNvSpPr txBox="1"/>
          <p:nvPr/>
        </p:nvSpPr>
        <p:spPr>
          <a:xfrm>
            <a:off x="7353643" y="1725703"/>
            <a:ext cx="202934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장바구니 기능</a:t>
            </a:r>
            <a:endParaRPr sz="20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13" name="Google Shape;213;p12"/>
          <p:cNvSpPr txBox="1"/>
          <p:nvPr/>
        </p:nvSpPr>
        <p:spPr>
          <a:xfrm>
            <a:off x="7353643" y="2209800"/>
            <a:ext cx="3339376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장바구니에 어떤 상품을 넣었는지,</a:t>
            </a: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실제로 어떤 상품을 구매할 것인지</a:t>
            </a:r>
            <a:endParaRPr sz="18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마지막으로 점검</a:t>
            </a:r>
            <a:endParaRPr sz="18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14" name="Google Shape;214;p12"/>
          <p:cNvSpPr txBox="1"/>
          <p:nvPr/>
        </p:nvSpPr>
        <p:spPr>
          <a:xfrm>
            <a:off x="3387196" y="819617"/>
            <a:ext cx="179889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 err="1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티몬</a:t>
            </a:r>
            <a:r>
              <a:rPr lang="ko-KR" sz="24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(</a:t>
            </a:r>
            <a:r>
              <a:rPr lang="ko-KR" sz="2400" dirty="0" err="1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Tmon</a:t>
            </a:r>
            <a:r>
              <a:rPr lang="ko-KR" sz="24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)</a:t>
            </a:r>
            <a:endParaRPr sz="24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"/>
          <p:cNvSpPr/>
          <p:nvPr/>
        </p:nvSpPr>
        <p:spPr>
          <a:xfrm>
            <a:off x="784065" y="3185832"/>
            <a:ext cx="1324187" cy="1266613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메인</a:t>
            </a:r>
            <a:br>
              <a:rPr lang="ko-KR" sz="2000" b="1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</a:br>
            <a:r>
              <a:rPr lang="ko-KR" sz="2000" b="1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화면</a:t>
            </a:r>
            <a:endParaRPr sz="2000" b="1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30" name="Google Shape;230;p14"/>
          <p:cNvSpPr/>
          <p:nvPr/>
        </p:nvSpPr>
        <p:spPr>
          <a:xfrm>
            <a:off x="3424952" y="6269924"/>
            <a:ext cx="946127" cy="575733"/>
          </a:xfrm>
          <a:prstGeom prst="roundRect">
            <a:avLst>
              <a:gd name="adj" fmla="val 16667"/>
            </a:avLst>
          </a:prstGeom>
          <a:solidFill>
            <a:srgbClr val="DBDBDB"/>
          </a:solidFill>
          <a:ln w="254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</a:t>
            </a:r>
            <a:endParaRPr sz="1200" b="1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31" name="Google Shape;231;p14"/>
          <p:cNvSpPr/>
          <p:nvPr/>
        </p:nvSpPr>
        <p:spPr>
          <a:xfrm>
            <a:off x="6091057" y="3915500"/>
            <a:ext cx="1026938" cy="518160"/>
          </a:xfrm>
          <a:prstGeom prst="roundRect">
            <a:avLst>
              <a:gd name="adj" fmla="val 16667"/>
            </a:avLst>
          </a:prstGeom>
          <a:solidFill>
            <a:srgbClr val="DBDBDB"/>
          </a:solidFill>
          <a:ln w="254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상품 구매</a:t>
            </a:r>
            <a:endParaRPr sz="1200" b="1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32" name="Google Shape;232;p14"/>
          <p:cNvSpPr/>
          <p:nvPr/>
        </p:nvSpPr>
        <p:spPr>
          <a:xfrm>
            <a:off x="6091057" y="5221826"/>
            <a:ext cx="1031632" cy="518159"/>
          </a:xfrm>
          <a:prstGeom prst="roundRect">
            <a:avLst>
              <a:gd name="adj" fmla="val 16667"/>
            </a:avLst>
          </a:prstGeom>
          <a:solidFill>
            <a:srgbClr val="DBDBDB"/>
          </a:solidFill>
          <a:ln w="254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상품상세정보</a:t>
            </a:r>
            <a:endParaRPr sz="1200" b="1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33" name="Google Shape;233;p14"/>
          <p:cNvSpPr/>
          <p:nvPr/>
        </p:nvSpPr>
        <p:spPr>
          <a:xfrm>
            <a:off x="3427031" y="5225713"/>
            <a:ext cx="946126" cy="516253"/>
          </a:xfrm>
          <a:prstGeom prst="roundRect">
            <a:avLst>
              <a:gd name="adj" fmla="val 16667"/>
            </a:avLst>
          </a:prstGeom>
          <a:solidFill>
            <a:srgbClr val="DBDBDB"/>
          </a:solidFill>
          <a:ln w="254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상품 검색</a:t>
            </a:r>
            <a:endParaRPr sz="1200" b="1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34" name="Google Shape;234;p14"/>
          <p:cNvSpPr/>
          <p:nvPr/>
        </p:nvSpPr>
        <p:spPr>
          <a:xfrm>
            <a:off x="4825854" y="6269924"/>
            <a:ext cx="889769" cy="564887"/>
          </a:xfrm>
          <a:prstGeom prst="roundRect">
            <a:avLst>
              <a:gd name="adj" fmla="val 16667"/>
            </a:avLst>
          </a:prstGeom>
          <a:solidFill>
            <a:srgbClr val="DBDBDB"/>
          </a:solidFill>
          <a:ln w="254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공지사항</a:t>
            </a:r>
            <a:endParaRPr sz="1200" b="1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35" name="Google Shape;235;p14"/>
          <p:cNvCxnSpPr>
            <a:stCxn id="234" idx="1"/>
            <a:endCxn id="230" idx="3"/>
          </p:cNvCxnSpPr>
          <p:nvPr/>
        </p:nvCxnSpPr>
        <p:spPr>
          <a:xfrm flipH="1">
            <a:off x="4371054" y="6552368"/>
            <a:ext cx="454800" cy="54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DBDBD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6" name="Google Shape;236;p14"/>
          <p:cNvSpPr/>
          <p:nvPr/>
        </p:nvSpPr>
        <p:spPr>
          <a:xfrm>
            <a:off x="315784" y="282424"/>
            <a:ext cx="2431557" cy="1076814"/>
          </a:xfrm>
          <a:prstGeom prst="roundRect">
            <a:avLst>
              <a:gd name="adj" fmla="val 16667"/>
            </a:avLst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12" b="1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메뉴구성</a:t>
            </a:r>
            <a:endParaRPr sz="1812" b="1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12" b="1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사이트맵</a:t>
            </a:r>
            <a:endParaRPr sz="1812" b="1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37" name="Google Shape;237;p14"/>
          <p:cNvSpPr/>
          <p:nvPr/>
        </p:nvSpPr>
        <p:spPr>
          <a:xfrm>
            <a:off x="3427030" y="4369926"/>
            <a:ext cx="958668" cy="518160"/>
          </a:xfrm>
          <a:prstGeom prst="roundRect">
            <a:avLst>
              <a:gd name="adj" fmla="val 16667"/>
            </a:avLst>
          </a:prstGeom>
          <a:solidFill>
            <a:srgbClr val="DBDBDB"/>
          </a:solidFill>
          <a:ln w="254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추천상품</a:t>
            </a:r>
            <a:endParaRPr sz="1200" b="1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38" name="Google Shape;238;p14"/>
          <p:cNvSpPr/>
          <p:nvPr/>
        </p:nvSpPr>
        <p:spPr>
          <a:xfrm>
            <a:off x="3424952" y="1167330"/>
            <a:ext cx="946128" cy="518160"/>
          </a:xfrm>
          <a:prstGeom prst="roundRect">
            <a:avLst>
              <a:gd name="adj" fmla="val 16667"/>
            </a:avLst>
          </a:prstGeom>
          <a:solidFill>
            <a:srgbClr val="DBDBDB"/>
          </a:solidFill>
          <a:ln w="254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판매자</a:t>
            </a:r>
            <a:endParaRPr lang="en-US" altLang="ko-KR" sz="1200" b="1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정보</a:t>
            </a:r>
            <a:endParaRPr sz="1200" b="1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39" name="Google Shape;239;p14"/>
          <p:cNvSpPr/>
          <p:nvPr/>
        </p:nvSpPr>
        <p:spPr>
          <a:xfrm>
            <a:off x="6083418" y="1182958"/>
            <a:ext cx="1096184" cy="471055"/>
          </a:xfrm>
          <a:prstGeom prst="roundRect">
            <a:avLst>
              <a:gd name="adj" fmla="val 16667"/>
            </a:avLst>
          </a:prstGeom>
          <a:solidFill>
            <a:srgbClr val="DBDBDB"/>
          </a:solidFill>
          <a:ln w="254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상품관리</a:t>
            </a:r>
            <a:endParaRPr sz="1200" b="1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40" name="Google Shape;240;p14"/>
          <p:cNvSpPr/>
          <p:nvPr/>
        </p:nvSpPr>
        <p:spPr>
          <a:xfrm>
            <a:off x="3427029" y="3584188"/>
            <a:ext cx="948326" cy="471055"/>
          </a:xfrm>
          <a:prstGeom prst="roundRect">
            <a:avLst>
              <a:gd name="adj" fmla="val 16667"/>
            </a:avLst>
          </a:prstGeom>
          <a:solidFill>
            <a:srgbClr val="DBDBDB"/>
          </a:solidFill>
          <a:ln w="254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로그인/</a:t>
            </a:r>
            <a:endParaRPr sz="180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회원가입</a:t>
            </a:r>
            <a:endParaRPr sz="1200" b="1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41" name="Google Shape;241;p14"/>
          <p:cNvSpPr/>
          <p:nvPr/>
        </p:nvSpPr>
        <p:spPr>
          <a:xfrm>
            <a:off x="3424829" y="2234155"/>
            <a:ext cx="946126" cy="518161"/>
          </a:xfrm>
          <a:prstGeom prst="roundRect">
            <a:avLst>
              <a:gd name="adj" fmla="val 16667"/>
            </a:avLst>
          </a:prstGeom>
          <a:solidFill>
            <a:srgbClr val="DBDBDB"/>
          </a:solidFill>
          <a:ln w="254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회원 정보</a:t>
            </a:r>
            <a:endParaRPr sz="1200" b="1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42" name="Google Shape;242;p14"/>
          <p:cNvSpPr/>
          <p:nvPr/>
        </p:nvSpPr>
        <p:spPr>
          <a:xfrm>
            <a:off x="6104349" y="2430935"/>
            <a:ext cx="1013646" cy="428232"/>
          </a:xfrm>
          <a:prstGeom prst="roundRect">
            <a:avLst>
              <a:gd name="adj" fmla="val 16667"/>
            </a:avLst>
          </a:prstGeom>
          <a:solidFill>
            <a:srgbClr val="DBDBDB"/>
          </a:solidFill>
          <a:ln w="254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주문내역</a:t>
            </a:r>
            <a:endParaRPr sz="1200" b="1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43" name="Google Shape;243;p14"/>
          <p:cNvSpPr/>
          <p:nvPr/>
        </p:nvSpPr>
        <p:spPr>
          <a:xfrm>
            <a:off x="6083417" y="1821136"/>
            <a:ext cx="1100752" cy="518160"/>
          </a:xfrm>
          <a:prstGeom prst="roundRect">
            <a:avLst>
              <a:gd name="adj" fmla="val 16667"/>
            </a:avLst>
          </a:prstGeom>
          <a:solidFill>
            <a:srgbClr val="DBDBDB"/>
          </a:solidFill>
          <a:ln w="254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회원정보수정</a:t>
            </a:r>
            <a:endParaRPr sz="1200" b="1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44" name="Google Shape;244;p14"/>
          <p:cNvSpPr/>
          <p:nvPr/>
        </p:nvSpPr>
        <p:spPr>
          <a:xfrm>
            <a:off x="4737230" y="5235545"/>
            <a:ext cx="946126" cy="494607"/>
          </a:xfrm>
          <a:prstGeom prst="roundRect">
            <a:avLst>
              <a:gd name="adj" fmla="val 16667"/>
            </a:avLst>
          </a:prstGeom>
          <a:solidFill>
            <a:srgbClr val="DBDBDB"/>
          </a:solidFill>
          <a:ln w="254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상품 목록</a:t>
            </a:r>
            <a:endParaRPr sz="1200" b="1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45" name="Google Shape;245;p14"/>
          <p:cNvCxnSpPr>
            <a:stCxn id="233" idx="0"/>
            <a:endCxn id="237" idx="2"/>
          </p:cNvCxnSpPr>
          <p:nvPr/>
        </p:nvCxnSpPr>
        <p:spPr>
          <a:xfrm rot="-5400000">
            <a:off x="3734494" y="5053813"/>
            <a:ext cx="337500" cy="6300"/>
          </a:xfrm>
          <a:prstGeom prst="bentConnector3">
            <a:avLst>
              <a:gd name="adj1" fmla="val 50019"/>
            </a:avLst>
          </a:prstGeom>
          <a:noFill/>
          <a:ln w="38100" cap="flat" cmpd="sng">
            <a:solidFill>
              <a:srgbClr val="DBDBD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6" name="Google Shape;246;p14"/>
          <p:cNvCxnSpPr>
            <a:stCxn id="240" idx="0"/>
            <a:endCxn id="238" idx="2"/>
          </p:cNvCxnSpPr>
          <p:nvPr/>
        </p:nvCxnSpPr>
        <p:spPr>
          <a:xfrm rot="5400000" flipH="1">
            <a:off x="2950192" y="2633188"/>
            <a:ext cx="1898700" cy="33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DBDBD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7" name="Google Shape;247;p14"/>
          <p:cNvCxnSpPr>
            <a:stCxn id="238" idx="3"/>
            <a:endCxn id="239" idx="1"/>
          </p:cNvCxnSpPr>
          <p:nvPr/>
        </p:nvCxnSpPr>
        <p:spPr>
          <a:xfrm rot="10800000" flipH="1">
            <a:off x="4371080" y="1418610"/>
            <a:ext cx="1712400" cy="7800"/>
          </a:xfrm>
          <a:prstGeom prst="bentConnector3">
            <a:avLst>
              <a:gd name="adj1" fmla="val 49998"/>
            </a:avLst>
          </a:prstGeom>
          <a:noFill/>
          <a:ln w="38100" cap="flat" cmpd="sng">
            <a:solidFill>
              <a:srgbClr val="DBDBD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8" name="Google Shape;248;p14"/>
          <p:cNvCxnSpPr>
            <a:stCxn id="241" idx="3"/>
            <a:endCxn id="249" idx="1"/>
          </p:cNvCxnSpPr>
          <p:nvPr/>
        </p:nvCxnSpPr>
        <p:spPr>
          <a:xfrm>
            <a:off x="4370955" y="2493236"/>
            <a:ext cx="1683109" cy="821216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DBDBD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1" name="Google Shape;251;p14"/>
          <p:cNvCxnSpPr>
            <a:stCxn id="241" idx="3"/>
            <a:endCxn id="243" idx="1"/>
          </p:cNvCxnSpPr>
          <p:nvPr/>
        </p:nvCxnSpPr>
        <p:spPr>
          <a:xfrm flipV="1">
            <a:off x="4370955" y="2080216"/>
            <a:ext cx="1712462" cy="41302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DBDBD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2" name="Google Shape;252;p14"/>
          <p:cNvCxnSpPr>
            <a:stCxn id="237" idx="3"/>
            <a:endCxn id="232" idx="0"/>
          </p:cNvCxnSpPr>
          <p:nvPr/>
        </p:nvCxnSpPr>
        <p:spPr>
          <a:xfrm>
            <a:off x="4385698" y="4629006"/>
            <a:ext cx="2221200" cy="592800"/>
          </a:xfrm>
          <a:prstGeom prst="bentConnector2">
            <a:avLst/>
          </a:prstGeom>
          <a:noFill/>
          <a:ln w="38100" cap="flat" cmpd="sng">
            <a:solidFill>
              <a:srgbClr val="DBDBD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3" name="Google Shape;253;p14"/>
          <p:cNvCxnSpPr>
            <a:stCxn id="242" idx="1"/>
            <a:endCxn id="241" idx="3"/>
          </p:cNvCxnSpPr>
          <p:nvPr/>
        </p:nvCxnSpPr>
        <p:spPr>
          <a:xfrm rot="10800000">
            <a:off x="4370955" y="2493237"/>
            <a:ext cx="1733394" cy="151815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DBDBD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4" name="Google Shape;254;p14"/>
          <p:cNvCxnSpPr>
            <a:stCxn id="233" idx="3"/>
            <a:endCxn id="244" idx="1"/>
          </p:cNvCxnSpPr>
          <p:nvPr/>
        </p:nvCxnSpPr>
        <p:spPr>
          <a:xfrm rot="10800000" flipH="1">
            <a:off x="4373157" y="5482940"/>
            <a:ext cx="364200" cy="900"/>
          </a:xfrm>
          <a:prstGeom prst="bentConnector3">
            <a:avLst>
              <a:gd name="adj1" fmla="val 49983"/>
            </a:avLst>
          </a:prstGeom>
          <a:noFill/>
          <a:ln w="38100" cap="flat" cmpd="sng">
            <a:solidFill>
              <a:srgbClr val="DBDBD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5" name="Google Shape;255;p14"/>
          <p:cNvCxnSpPr>
            <a:stCxn id="244" idx="3"/>
            <a:endCxn id="232" idx="1"/>
          </p:cNvCxnSpPr>
          <p:nvPr/>
        </p:nvCxnSpPr>
        <p:spPr>
          <a:xfrm rot="10800000" flipH="1">
            <a:off x="5683356" y="5481049"/>
            <a:ext cx="407700" cy="18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DBDBD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6" name="Google Shape;256;p14"/>
          <p:cNvCxnSpPr>
            <a:stCxn id="240" idx="3"/>
            <a:endCxn id="231" idx="1"/>
          </p:cNvCxnSpPr>
          <p:nvPr/>
        </p:nvCxnSpPr>
        <p:spPr>
          <a:xfrm>
            <a:off x="4375355" y="3819716"/>
            <a:ext cx="1715700" cy="3549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DBDBD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9" name="Google Shape;249;p14"/>
          <p:cNvSpPr/>
          <p:nvPr/>
        </p:nvSpPr>
        <p:spPr>
          <a:xfrm>
            <a:off x="6054064" y="3055371"/>
            <a:ext cx="1096042" cy="518161"/>
          </a:xfrm>
          <a:prstGeom prst="roundRect">
            <a:avLst>
              <a:gd name="adj" fmla="val 16667"/>
            </a:avLst>
          </a:prstGeom>
          <a:solidFill>
            <a:srgbClr val="DBDBDB"/>
          </a:solidFill>
          <a:ln w="254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장바구니</a:t>
            </a:r>
            <a:endParaRPr sz="1200" b="1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57" name="Google Shape;257;p14"/>
          <p:cNvCxnSpPr>
            <a:stCxn id="249" idx="2"/>
            <a:endCxn id="231" idx="0"/>
          </p:cNvCxnSpPr>
          <p:nvPr/>
        </p:nvCxnSpPr>
        <p:spPr>
          <a:xfrm rot="-5400000" flipH="1">
            <a:off x="6432285" y="3743332"/>
            <a:ext cx="342000" cy="2400"/>
          </a:xfrm>
          <a:prstGeom prst="bentConnector3">
            <a:avLst>
              <a:gd name="adj1" fmla="val 49995"/>
            </a:avLst>
          </a:prstGeom>
          <a:noFill/>
          <a:ln w="38100" cap="flat" cmpd="sng">
            <a:solidFill>
              <a:srgbClr val="DBDBD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8" name="Google Shape;258;p14"/>
          <p:cNvCxnSpPr>
            <a:stCxn id="229" idx="6"/>
            <a:endCxn id="240" idx="1"/>
          </p:cNvCxnSpPr>
          <p:nvPr/>
        </p:nvCxnSpPr>
        <p:spPr>
          <a:xfrm>
            <a:off x="2108252" y="3819139"/>
            <a:ext cx="1318800" cy="600"/>
          </a:xfrm>
          <a:prstGeom prst="bentConnector3">
            <a:avLst>
              <a:gd name="adj1" fmla="val 49999"/>
            </a:avLst>
          </a:prstGeom>
          <a:noFill/>
          <a:ln w="38100" cap="flat" cmpd="sng">
            <a:solidFill>
              <a:srgbClr val="DBDBD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9" name="Google Shape;259;p14"/>
          <p:cNvSpPr/>
          <p:nvPr/>
        </p:nvSpPr>
        <p:spPr>
          <a:xfrm>
            <a:off x="6083417" y="315356"/>
            <a:ext cx="1096184" cy="518160"/>
          </a:xfrm>
          <a:prstGeom prst="roundRect">
            <a:avLst>
              <a:gd name="adj" fmla="val 16667"/>
            </a:avLst>
          </a:prstGeom>
          <a:solidFill>
            <a:srgbClr val="DBDBDB"/>
          </a:solidFill>
          <a:ln w="254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판매자정보</a:t>
            </a:r>
            <a:endParaRPr sz="1200" b="1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관리</a:t>
            </a:r>
            <a:endParaRPr sz="1200" b="1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60" name="Google Shape;260;p14"/>
          <p:cNvCxnSpPr>
            <a:stCxn id="238" idx="3"/>
            <a:endCxn id="259" idx="1"/>
          </p:cNvCxnSpPr>
          <p:nvPr/>
        </p:nvCxnSpPr>
        <p:spPr>
          <a:xfrm rot="10800000" flipH="1">
            <a:off x="4371080" y="574410"/>
            <a:ext cx="1712400" cy="852000"/>
          </a:xfrm>
          <a:prstGeom prst="bentConnector3">
            <a:avLst>
              <a:gd name="adj1" fmla="val 49998"/>
            </a:avLst>
          </a:prstGeom>
          <a:noFill/>
          <a:ln w="38100" cap="flat" cmpd="sng">
            <a:solidFill>
              <a:srgbClr val="DBDBD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1" name="Google Shape;261;p14"/>
          <p:cNvCxnSpPr>
            <a:stCxn id="230" idx="0"/>
            <a:endCxn id="233" idx="2"/>
          </p:cNvCxnSpPr>
          <p:nvPr/>
        </p:nvCxnSpPr>
        <p:spPr>
          <a:xfrm rot="-5400000">
            <a:off x="3635066" y="6004874"/>
            <a:ext cx="528000" cy="2100"/>
          </a:xfrm>
          <a:prstGeom prst="bentConnector3">
            <a:avLst>
              <a:gd name="adj1" fmla="val 49996"/>
            </a:avLst>
          </a:prstGeom>
          <a:noFill/>
          <a:ln w="38100" cap="flat" cmpd="sng">
            <a:solidFill>
              <a:srgbClr val="DBDBD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2" name="Google Shape;262;p14"/>
          <p:cNvCxnSpPr>
            <a:stCxn id="237" idx="0"/>
            <a:endCxn id="240" idx="2"/>
          </p:cNvCxnSpPr>
          <p:nvPr/>
        </p:nvCxnSpPr>
        <p:spPr>
          <a:xfrm rot="5400000" flipH="1">
            <a:off x="3746464" y="4210026"/>
            <a:ext cx="314700" cy="5100"/>
          </a:xfrm>
          <a:prstGeom prst="bentConnector3">
            <a:avLst>
              <a:gd name="adj1" fmla="val 49997"/>
            </a:avLst>
          </a:prstGeom>
          <a:noFill/>
          <a:ln w="38100" cap="flat" cmpd="sng">
            <a:solidFill>
              <a:srgbClr val="DBDBD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3" name="Google Shape;263;p14"/>
          <p:cNvSpPr/>
          <p:nvPr/>
        </p:nvSpPr>
        <p:spPr>
          <a:xfrm>
            <a:off x="7891462" y="311920"/>
            <a:ext cx="1096184" cy="518160"/>
          </a:xfrm>
          <a:prstGeom prst="roundRect">
            <a:avLst>
              <a:gd name="adj" fmla="val 16667"/>
            </a:avLst>
          </a:prstGeom>
          <a:solidFill>
            <a:srgbClr val="DBDBDB"/>
          </a:solidFill>
          <a:ln w="254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회원 탈퇴</a:t>
            </a:r>
            <a:endParaRPr sz="1200" b="1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회원 수정</a:t>
            </a:r>
            <a:endParaRPr sz="1200" b="1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64" name="Google Shape;264;p14"/>
          <p:cNvCxnSpPr>
            <a:stCxn id="259" idx="3"/>
            <a:endCxn id="263" idx="1"/>
          </p:cNvCxnSpPr>
          <p:nvPr/>
        </p:nvCxnSpPr>
        <p:spPr>
          <a:xfrm rot="10800000" flipH="1">
            <a:off x="7179601" y="571136"/>
            <a:ext cx="711900" cy="3300"/>
          </a:xfrm>
          <a:prstGeom prst="bentConnector3">
            <a:avLst>
              <a:gd name="adj1" fmla="val 49997"/>
            </a:avLst>
          </a:prstGeom>
          <a:noFill/>
          <a:ln w="38100" cap="flat" cmpd="sng">
            <a:solidFill>
              <a:srgbClr val="DBDBD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5" name="Google Shape;265;p14"/>
          <p:cNvSpPr/>
          <p:nvPr/>
        </p:nvSpPr>
        <p:spPr>
          <a:xfrm>
            <a:off x="7891462" y="1176522"/>
            <a:ext cx="1096184" cy="471055"/>
          </a:xfrm>
          <a:prstGeom prst="roundRect">
            <a:avLst>
              <a:gd name="adj" fmla="val 16667"/>
            </a:avLst>
          </a:prstGeom>
          <a:solidFill>
            <a:srgbClr val="DBDBDB"/>
          </a:solidFill>
          <a:ln w="254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상품등록</a:t>
            </a:r>
            <a:endParaRPr sz="1200" b="1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266" name="Google Shape;266;p14"/>
          <p:cNvCxnSpPr>
            <a:stCxn id="239" idx="3"/>
            <a:endCxn id="265" idx="1"/>
          </p:cNvCxnSpPr>
          <p:nvPr/>
        </p:nvCxnSpPr>
        <p:spPr>
          <a:xfrm rot="10800000" flipH="1">
            <a:off x="7179602" y="1412186"/>
            <a:ext cx="711900" cy="6300"/>
          </a:xfrm>
          <a:prstGeom prst="bentConnector3">
            <a:avLst>
              <a:gd name="adj1" fmla="val 49997"/>
            </a:avLst>
          </a:prstGeom>
          <a:noFill/>
          <a:ln w="38100" cap="flat" cmpd="sng">
            <a:solidFill>
              <a:srgbClr val="DBDBDB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32779" y="1129702"/>
            <a:ext cx="1800471" cy="58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7628" y="2016601"/>
            <a:ext cx="1495622" cy="48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7628" y="2625365"/>
            <a:ext cx="1495622" cy="48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7628" y="3239336"/>
            <a:ext cx="1495622" cy="4899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5" name="Google Shape;275;p15"/>
          <p:cNvCxnSpPr/>
          <p:nvPr/>
        </p:nvCxnSpPr>
        <p:spPr>
          <a:xfrm rot="-5400000" flipH="1">
            <a:off x="1810003" y="2504411"/>
            <a:ext cx="1783800" cy="213900"/>
          </a:xfrm>
          <a:prstGeom prst="bentConnector2">
            <a:avLst/>
          </a:prstGeom>
          <a:noFill/>
          <a:ln w="25400" cap="flat" cmpd="sng">
            <a:solidFill>
              <a:srgbClr val="93895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6" name="Google Shape;276;p15"/>
          <p:cNvCxnSpPr>
            <a:stCxn id="272" idx="1"/>
          </p:cNvCxnSpPr>
          <p:nvPr/>
        </p:nvCxnSpPr>
        <p:spPr>
          <a:xfrm rot="10800000">
            <a:off x="2594928" y="1708954"/>
            <a:ext cx="242700" cy="552600"/>
          </a:xfrm>
          <a:prstGeom prst="bentConnector2">
            <a:avLst/>
          </a:prstGeom>
          <a:noFill/>
          <a:ln w="25400" cap="flat" cmpd="sng">
            <a:solidFill>
              <a:srgbClr val="93895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7" name="Google Shape;277;p15"/>
          <p:cNvCxnSpPr>
            <a:stCxn id="273" idx="1"/>
          </p:cNvCxnSpPr>
          <p:nvPr/>
        </p:nvCxnSpPr>
        <p:spPr>
          <a:xfrm rot="10800000">
            <a:off x="2594928" y="2251118"/>
            <a:ext cx="242700" cy="619200"/>
          </a:xfrm>
          <a:prstGeom prst="bentConnector2">
            <a:avLst/>
          </a:prstGeom>
          <a:noFill/>
          <a:ln w="25400" cap="flat" cmpd="sng">
            <a:solidFill>
              <a:srgbClr val="93895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8" name="Google Shape;278;p15"/>
          <p:cNvSpPr/>
          <p:nvPr/>
        </p:nvSpPr>
        <p:spPr>
          <a:xfrm>
            <a:off x="9491662" y="0"/>
            <a:ext cx="1414463" cy="7772400"/>
          </a:xfrm>
          <a:prstGeom prst="rect">
            <a:avLst/>
          </a:prstGeom>
          <a:solidFill>
            <a:srgbClr val="DDD9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Calibri"/>
              <a:sym typeface="Calibri"/>
            </a:endParaRPr>
          </a:p>
        </p:txBody>
      </p:sp>
      <p:sp>
        <p:nvSpPr>
          <p:cNvPr id="279" name="Google Shape;279;p15"/>
          <p:cNvSpPr/>
          <p:nvPr/>
        </p:nvSpPr>
        <p:spPr>
          <a:xfrm>
            <a:off x="0" y="0"/>
            <a:ext cx="1414463" cy="7772400"/>
          </a:xfrm>
          <a:prstGeom prst="rect">
            <a:avLst/>
          </a:prstGeom>
          <a:solidFill>
            <a:srgbClr val="DDD9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Calibri"/>
              <a:sym typeface="Calibri"/>
            </a:endParaRPr>
          </a:p>
        </p:txBody>
      </p:sp>
      <p:sp>
        <p:nvSpPr>
          <p:cNvPr id="280" name="Google Shape;280;p15"/>
          <p:cNvSpPr txBox="1"/>
          <p:nvPr/>
        </p:nvSpPr>
        <p:spPr>
          <a:xfrm>
            <a:off x="4029103" y="228600"/>
            <a:ext cx="2651903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업무분담</a:t>
            </a:r>
            <a:endParaRPr sz="45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1" name="Google Shape;281;p15"/>
          <p:cNvSpPr txBox="1"/>
          <p:nvPr/>
        </p:nvSpPr>
        <p:spPr>
          <a:xfrm>
            <a:off x="2904730" y="1199209"/>
            <a:ext cx="142852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F2F2F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김종성</a:t>
            </a:r>
            <a:endParaRPr sz="2400" dirty="0">
              <a:solidFill>
                <a:srgbClr val="F2F2F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2" name="Google Shape;282;p15"/>
          <p:cNvSpPr txBox="1"/>
          <p:nvPr/>
        </p:nvSpPr>
        <p:spPr>
          <a:xfrm>
            <a:off x="2925371" y="2096717"/>
            <a:ext cx="134844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2F2F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판매자페이지</a:t>
            </a:r>
            <a:endParaRPr sz="1600">
              <a:solidFill>
                <a:srgbClr val="F2F2F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3" name="Google Shape;283;p15"/>
          <p:cNvSpPr txBox="1"/>
          <p:nvPr/>
        </p:nvSpPr>
        <p:spPr>
          <a:xfrm>
            <a:off x="2918414" y="2694498"/>
            <a:ext cx="134844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2F2F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구매자페이지</a:t>
            </a:r>
            <a:endParaRPr sz="1600">
              <a:solidFill>
                <a:srgbClr val="F2F2F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4" name="Google Shape;284;p15"/>
          <p:cNvSpPr txBox="1"/>
          <p:nvPr/>
        </p:nvSpPr>
        <p:spPr>
          <a:xfrm>
            <a:off x="3002374" y="3305935"/>
            <a:ext cx="101021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2F2F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회원 가입</a:t>
            </a:r>
            <a:endParaRPr sz="1600">
              <a:solidFill>
                <a:srgbClr val="F2F2F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285" name="Google Shape;28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3391" y="1134260"/>
            <a:ext cx="1800471" cy="58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48240" y="2021159"/>
            <a:ext cx="1495622" cy="48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48240" y="2629923"/>
            <a:ext cx="1495622" cy="48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48240" y="3243894"/>
            <a:ext cx="1495622" cy="4899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9" name="Google Shape;289;p15"/>
          <p:cNvCxnSpPr/>
          <p:nvPr/>
        </p:nvCxnSpPr>
        <p:spPr>
          <a:xfrm rot="-5400000" flipH="1">
            <a:off x="5520615" y="2508969"/>
            <a:ext cx="1783800" cy="213900"/>
          </a:xfrm>
          <a:prstGeom prst="bentConnector2">
            <a:avLst/>
          </a:prstGeom>
          <a:noFill/>
          <a:ln w="25400" cap="flat" cmpd="sng">
            <a:solidFill>
              <a:srgbClr val="93895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0" name="Google Shape;290;p15"/>
          <p:cNvCxnSpPr>
            <a:stCxn id="286" idx="1"/>
          </p:cNvCxnSpPr>
          <p:nvPr/>
        </p:nvCxnSpPr>
        <p:spPr>
          <a:xfrm rot="10800000">
            <a:off x="6305540" y="1713512"/>
            <a:ext cx="242700" cy="552600"/>
          </a:xfrm>
          <a:prstGeom prst="bentConnector2">
            <a:avLst/>
          </a:prstGeom>
          <a:noFill/>
          <a:ln w="25400" cap="flat" cmpd="sng">
            <a:solidFill>
              <a:srgbClr val="93895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1" name="Google Shape;291;p15"/>
          <p:cNvCxnSpPr>
            <a:stCxn id="287" idx="1"/>
          </p:cNvCxnSpPr>
          <p:nvPr/>
        </p:nvCxnSpPr>
        <p:spPr>
          <a:xfrm rot="10800000">
            <a:off x="6305540" y="2255676"/>
            <a:ext cx="242700" cy="619200"/>
          </a:xfrm>
          <a:prstGeom prst="bentConnector2">
            <a:avLst/>
          </a:prstGeom>
          <a:noFill/>
          <a:ln w="25400" cap="flat" cmpd="sng">
            <a:solidFill>
              <a:srgbClr val="93895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2" name="Google Shape;292;p15"/>
          <p:cNvSpPr txBox="1"/>
          <p:nvPr/>
        </p:nvSpPr>
        <p:spPr>
          <a:xfrm>
            <a:off x="6615342" y="1203767"/>
            <a:ext cx="141446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 err="1">
                <a:solidFill>
                  <a:srgbClr val="F2F2F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김지한</a:t>
            </a:r>
            <a:endParaRPr sz="2400" dirty="0">
              <a:solidFill>
                <a:srgbClr val="F2F2F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93" name="Google Shape;293;p15"/>
          <p:cNvSpPr txBox="1"/>
          <p:nvPr/>
        </p:nvSpPr>
        <p:spPr>
          <a:xfrm>
            <a:off x="6665450" y="2101671"/>
            <a:ext cx="124745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2F2F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메인 추천상품</a:t>
            </a:r>
            <a:endParaRPr sz="1400">
              <a:solidFill>
                <a:srgbClr val="F2F2F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94" name="Google Shape;294;p15"/>
          <p:cNvSpPr txBox="1"/>
          <p:nvPr/>
        </p:nvSpPr>
        <p:spPr>
          <a:xfrm>
            <a:off x="6665450" y="2694766"/>
            <a:ext cx="10631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2F2F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장바구니</a:t>
            </a:r>
            <a:endParaRPr sz="1800">
              <a:solidFill>
                <a:srgbClr val="F2F2F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95" name="Google Shape;295;p15"/>
          <p:cNvSpPr txBox="1"/>
          <p:nvPr/>
        </p:nvSpPr>
        <p:spPr>
          <a:xfrm>
            <a:off x="6670616" y="3314026"/>
            <a:ext cx="122180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2F2F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구글 맵 API</a:t>
            </a:r>
            <a:endParaRPr sz="1600">
              <a:solidFill>
                <a:srgbClr val="F2F2F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301" name="Google Shape;30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5863" y="4721934"/>
            <a:ext cx="1800471" cy="58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90712" y="5608833"/>
            <a:ext cx="1495622" cy="48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4749" y="3874861"/>
            <a:ext cx="1495622" cy="4899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6" name="Google Shape;306;p15"/>
          <p:cNvCxnSpPr>
            <a:stCxn id="302" idx="1"/>
          </p:cNvCxnSpPr>
          <p:nvPr/>
        </p:nvCxnSpPr>
        <p:spPr>
          <a:xfrm rot="10800000">
            <a:off x="6348012" y="5301186"/>
            <a:ext cx="242700" cy="552600"/>
          </a:xfrm>
          <a:prstGeom prst="bentConnector2">
            <a:avLst/>
          </a:prstGeom>
          <a:noFill/>
          <a:ln w="25400" cap="flat" cmpd="sng">
            <a:solidFill>
              <a:srgbClr val="93895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7" name="Google Shape;307;p15"/>
          <p:cNvCxnSpPr>
            <a:stCxn id="303" idx="1"/>
          </p:cNvCxnSpPr>
          <p:nvPr/>
        </p:nvCxnSpPr>
        <p:spPr>
          <a:xfrm rot="10800000">
            <a:off x="2592049" y="3500614"/>
            <a:ext cx="242700" cy="619200"/>
          </a:xfrm>
          <a:prstGeom prst="bentConnector2">
            <a:avLst/>
          </a:prstGeom>
          <a:noFill/>
          <a:ln w="25400" cap="flat" cmpd="sng">
            <a:solidFill>
              <a:srgbClr val="93895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8" name="Google Shape;308;p15"/>
          <p:cNvSpPr txBox="1"/>
          <p:nvPr/>
        </p:nvSpPr>
        <p:spPr>
          <a:xfrm>
            <a:off x="6657814" y="4791441"/>
            <a:ext cx="142852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F2F2F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장현준</a:t>
            </a:r>
            <a:endParaRPr sz="2400" dirty="0">
              <a:solidFill>
                <a:srgbClr val="F2F2F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09" name="Google Shape;309;p15"/>
          <p:cNvSpPr txBox="1"/>
          <p:nvPr/>
        </p:nvSpPr>
        <p:spPr>
          <a:xfrm>
            <a:off x="2996669" y="3959258"/>
            <a:ext cx="962123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F2F2F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주문 하기</a:t>
            </a:r>
            <a:endParaRPr sz="1500">
              <a:solidFill>
                <a:srgbClr val="F2F2F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10" name="Google Shape;310;p15"/>
          <p:cNvSpPr txBox="1"/>
          <p:nvPr/>
        </p:nvSpPr>
        <p:spPr>
          <a:xfrm>
            <a:off x="6741774" y="5683245"/>
            <a:ext cx="962123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F2F2F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상품 검색</a:t>
            </a:r>
            <a:endParaRPr sz="1500">
              <a:solidFill>
                <a:srgbClr val="F2F2F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11" name="Google Shape;311;p15"/>
          <p:cNvSpPr txBox="1"/>
          <p:nvPr/>
        </p:nvSpPr>
        <p:spPr>
          <a:xfrm>
            <a:off x="6686198" y="6922109"/>
            <a:ext cx="367408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F2F2F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ck</a:t>
            </a:r>
            <a:endParaRPr sz="1500">
              <a:solidFill>
                <a:srgbClr val="F2F2F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44" name="Google Shape;297;p15">
            <a:extLst>
              <a:ext uri="{FF2B5EF4-FFF2-40B4-BE49-F238E27FC236}">
                <a16:creationId xmlns:a16="http://schemas.microsoft.com/office/drawing/2014/main" id="{B1889550-4843-419A-ACB3-07AEB258929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45729" y="3918048"/>
            <a:ext cx="1495622" cy="489906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300;p15">
            <a:extLst>
              <a:ext uri="{FF2B5EF4-FFF2-40B4-BE49-F238E27FC236}">
                <a16:creationId xmlns:a16="http://schemas.microsoft.com/office/drawing/2014/main" id="{0938E5AB-C243-490A-907B-4824EC8635F5}"/>
              </a:ext>
            </a:extLst>
          </p:cNvPr>
          <p:cNvSpPr txBox="1"/>
          <p:nvPr/>
        </p:nvSpPr>
        <p:spPr>
          <a:xfrm>
            <a:off x="6691038" y="3992460"/>
            <a:ext cx="1230151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F2F2F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문의게시판</a:t>
            </a:r>
            <a:endParaRPr sz="1500">
              <a:solidFill>
                <a:srgbClr val="F2F2F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9785586E-A8D7-4526-A240-044F517CDF18}"/>
              </a:ext>
            </a:extLst>
          </p:cNvPr>
          <p:cNvCxnSpPr>
            <a:cxnSpLocks/>
            <a:stCxn id="44" idx="1"/>
          </p:cNvCxnSpPr>
          <p:nvPr/>
        </p:nvCxnSpPr>
        <p:spPr>
          <a:xfrm rot="10800000">
            <a:off x="6308587" y="1660833"/>
            <a:ext cx="237143" cy="2502168"/>
          </a:xfrm>
          <a:prstGeom prst="bentConnector2">
            <a:avLst/>
          </a:prstGeom>
          <a:ln w="25400">
            <a:solidFill>
              <a:srgbClr val="9389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6"/>
          <p:cNvSpPr txBox="1"/>
          <p:nvPr/>
        </p:nvSpPr>
        <p:spPr>
          <a:xfrm>
            <a:off x="3161628" y="510570"/>
            <a:ext cx="5660253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 dirty="0" err="1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DB설계</a:t>
            </a:r>
            <a:r>
              <a:rPr lang="ko-KR" sz="45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- 물리모델</a:t>
            </a:r>
            <a:endParaRPr sz="45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318" name="Google Shape;31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662" y="1295400"/>
            <a:ext cx="10106025" cy="616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7"/>
          <p:cNvSpPr txBox="1"/>
          <p:nvPr/>
        </p:nvSpPr>
        <p:spPr>
          <a:xfrm>
            <a:off x="3167061" y="510570"/>
            <a:ext cx="7016029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 dirty="0" err="1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DB설계</a:t>
            </a:r>
            <a:r>
              <a:rPr lang="ko-KR" sz="45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- 논리모델</a:t>
            </a:r>
            <a:endParaRPr sz="45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324" name="Google Shape;32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3862" y="1295400"/>
            <a:ext cx="10077450" cy="62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462" y="1328062"/>
            <a:ext cx="6681788" cy="5152432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18"/>
          <p:cNvSpPr txBox="1"/>
          <p:nvPr/>
        </p:nvSpPr>
        <p:spPr>
          <a:xfrm>
            <a:off x="1033462" y="533400"/>
            <a:ext cx="3320329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스토리보드</a:t>
            </a:r>
            <a:endParaRPr sz="45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33" name="Google Shape;333;p18"/>
          <p:cNvSpPr txBox="1"/>
          <p:nvPr/>
        </p:nvSpPr>
        <p:spPr>
          <a:xfrm>
            <a:off x="6062662" y="694982"/>
            <a:ext cx="171874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메인 페이지</a:t>
            </a:r>
            <a:endParaRPr sz="24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34" name="Google Shape;334;p18"/>
          <p:cNvSpPr txBox="1"/>
          <p:nvPr/>
        </p:nvSpPr>
        <p:spPr>
          <a:xfrm>
            <a:off x="8353670" y="1575227"/>
            <a:ext cx="258579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상단에 로그인 누르면 이동</a:t>
            </a:r>
            <a:endParaRPr sz="16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35" name="Google Shape;335;p18"/>
          <p:cNvSpPr txBox="1"/>
          <p:nvPr/>
        </p:nvSpPr>
        <p:spPr>
          <a:xfrm>
            <a:off x="8344668" y="2045702"/>
            <a:ext cx="22236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계정이 없으면 회원가입</a:t>
            </a:r>
            <a:endParaRPr sz="16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클릭해서 이동</a:t>
            </a:r>
            <a:endParaRPr sz="16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36" name="Google Shape;336;p18"/>
          <p:cNvSpPr/>
          <p:nvPr/>
        </p:nvSpPr>
        <p:spPr>
          <a:xfrm>
            <a:off x="7903230" y="1562100"/>
            <a:ext cx="414860" cy="381000"/>
          </a:xfrm>
          <a:prstGeom prst="ellipse">
            <a:avLst/>
          </a:prstGeom>
          <a:solidFill>
            <a:schemeClr val="lt1">
              <a:alpha val="0"/>
            </a:scheme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1</a:t>
            </a:r>
            <a:endParaRPr sz="18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37" name="Google Shape;337;p18"/>
          <p:cNvSpPr/>
          <p:nvPr/>
        </p:nvSpPr>
        <p:spPr>
          <a:xfrm>
            <a:off x="7903230" y="2140952"/>
            <a:ext cx="414860" cy="381000"/>
          </a:xfrm>
          <a:prstGeom prst="ellipse">
            <a:avLst/>
          </a:prstGeom>
          <a:solidFill>
            <a:schemeClr val="lt1">
              <a:alpha val="0"/>
            </a:scheme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2</a:t>
            </a:r>
            <a:endParaRPr sz="18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38" name="Google Shape;338;p18"/>
          <p:cNvSpPr/>
          <p:nvPr/>
        </p:nvSpPr>
        <p:spPr>
          <a:xfrm>
            <a:off x="2633662" y="2169527"/>
            <a:ext cx="265932" cy="259749"/>
          </a:xfrm>
          <a:prstGeom prst="ellipse">
            <a:avLst/>
          </a:prstGeom>
          <a:solidFill>
            <a:schemeClr val="lt1">
              <a:alpha val="0"/>
            </a:scheme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3</a:t>
            </a: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39" name="Google Shape;339;p18"/>
          <p:cNvSpPr/>
          <p:nvPr/>
        </p:nvSpPr>
        <p:spPr>
          <a:xfrm>
            <a:off x="7053262" y="1609725"/>
            <a:ext cx="283630" cy="257175"/>
          </a:xfrm>
          <a:prstGeom prst="ellipse">
            <a:avLst/>
          </a:prstGeom>
          <a:solidFill>
            <a:schemeClr val="lt1">
              <a:alpha val="0"/>
            </a:scheme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2</a:t>
            </a:r>
            <a:endParaRPr sz="14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40" name="Google Shape;340;p18"/>
          <p:cNvSpPr/>
          <p:nvPr/>
        </p:nvSpPr>
        <p:spPr>
          <a:xfrm>
            <a:off x="7899497" y="2790825"/>
            <a:ext cx="414860" cy="381000"/>
          </a:xfrm>
          <a:prstGeom prst="ellipse">
            <a:avLst/>
          </a:prstGeom>
          <a:solidFill>
            <a:schemeClr val="lt1">
              <a:alpha val="0"/>
            </a:scheme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3</a:t>
            </a:r>
            <a:endParaRPr sz="18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41" name="Google Shape;341;p18"/>
          <p:cNvSpPr txBox="1"/>
          <p:nvPr/>
        </p:nvSpPr>
        <p:spPr>
          <a:xfrm>
            <a:off x="8339905" y="2695575"/>
            <a:ext cx="178606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메인화면으로 이동</a:t>
            </a:r>
            <a:endParaRPr sz="16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(현재 화면)</a:t>
            </a:r>
            <a:endParaRPr sz="16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42" name="Google Shape;342;p18"/>
          <p:cNvSpPr/>
          <p:nvPr/>
        </p:nvSpPr>
        <p:spPr>
          <a:xfrm>
            <a:off x="3398427" y="2169526"/>
            <a:ext cx="265932" cy="259749"/>
          </a:xfrm>
          <a:prstGeom prst="ellipse">
            <a:avLst/>
          </a:prstGeom>
          <a:solidFill>
            <a:schemeClr val="lt1">
              <a:alpha val="0"/>
            </a:scheme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4</a:t>
            </a:r>
            <a:endParaRPr sz="14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43" name="Google Shape;343;p18"/>
          <p:cNvSpPr/>
          <p:nvPr/>
        </p:nvSpPr>
        <p:spPr>
          <a:xfrm>
            <a:off x="4260056" y="2170114"/>
            <a:ext cx="265932" cy="259749"/>
          </a:xfrm>
          <a:prstGeom prst="ellipse">
            <a:avLst/>
          </a:prstGeom>
          <a:solidFill>
            <a:schemeClr val="lt1">
              <a:alpha val="0"/>
            </a:scheme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5</a:t>
            </a: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44" name="Google Shape;344;p18"/>
          <p:cNvSpPr/>
          <p:nvPr/>
        </p:nvSpPr>
        <p:spPr>
          <a:xfrm>
            <a:off x="4984724" y="2169526"/>
            <a:ext cx="265932" cy="259749"/>
          </a:xfrm>
          <a:prstGeom prst="ellipse">
            <a:avLst/>
          </a:prstGeom>
          <a:solidFill>
            <a:schemeClr val="lt1">
              <a:alpha val="0"/>
            </a:scheme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6</a:t>
            </a: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45" name="Google Shape;345;p18"/>
          <p:cNvSpPr/>
          <p:nvPr/>
        </p:nvSpPr>
        <p:spPr>
          <a:xfrm>
            <a:off x="7899497" y="3411527"/>
            <a:ext cx="414860" cy="381000"/>
          </a:xfrm>
          <a:prstGeom prst="ellipse">
            <a:avLst/>
          </a:prstGeom>
          <a:solidFill>
            <a:schemeClr val="lt1">
              <a:alpha val="0"/>
            </a:scheme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4</a:t>
            </a:r>
            <a:endParaRPr sz="18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46" name="Google Shape;346;p18"/>
          <p:cNvSpPr txBox="1"/>
          <p:nvPr/>
        </p:nvSpPr>
        <p:spPr>
          <a:xfrm>
            <a:off x="8301805" y="3318450"/>
            <a:ext cx="266130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구매자로그인 되어있을 경우 </a:t>
            </a:r>
            <a:endParaRPr sz="16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장바구니에 담긴 곳으로 이동</a:t>
            </a:r>
            <a:endParaRPr sz="16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47" name="Google Shape;347;p18"/>
          <p:cNvSpPr txBox="1"/>
          <p:nvPr/>
        </p:nvSpPr>
        <p:spPr>
          <a:xfrm>
            <a:off x="8325781" y="4035146"/>
            <a:ext cx="246734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판매페이지에 관한 위치 및</a:t>
            </a:r>
            <a:endParaRPr sz="16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연락처 안내</a:t>
            </a:r>
            <a:endParaRPr sz="16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48" name="Google Shape;348;p18"/>
          <p:cNvSpPr/>
          <p:nvPr/>
        </p:nvSpPr>
        <p:spPr>
          <a:xfrm>
            <a:off x="7899497" y="4126050"/>
            <a:ext cx="414860" cy="381000"/>
          </a:xfrm>
          <a:prstGeom prst="ellipse">
            <a:avLst/>
          </a:prstGeom>
          <a:solidFill>
            <a:schemeClr val="lt1">
              <a:alpha val="0"/>
            </a:scheme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5</a:t>
            </a:r>
            <a:endParaRPr sz="18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49" name="Google Shape;349;p18"/>
          <p:cNvSpPr/>
          <p:nvPr/>
        </p:nvSpPr>
        <p:spPr>
          <a:xfrm>
            <a:off x="7886945" y="4748240"/>
            <a:ext cx="414860" cy="381000"/>
          </a:xfrm>
          <a:prstGeom prst="ellipse">
            <a:avLst/>
          </a:prstGeom>
          <a:solidFill>
            <a:schemeClr val="lt1">
              <a:alpha val="0"/>
            </a:scheme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6</a:t>
            </a:r>
            <a:endParaRPr sz="18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50" name="Google Shape;350;p18"/>
          <p:cNvSpPr txBox="1"/>
          <p:nvPr/>
        </p:nvSpPr>
        <p:spPr>
          <a:xfrm>
            <a:off x="8353670" y="4723119"/>
            <a:ext cx="202972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게시판 페이지로 이동</a:t>
            </a:r>
            <a:endParaRPr sz="16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51" name="Google Shape;351;p18"/>
          <p:cNvSpPr/>
          <p:nvPr/>
        </p:nvSpPr>
        <p:spPr>
          <a:xfrm>
            <a:off x="5571663" y="2219042"/>
            <a:ext cx="265932" cy="259749"/>
          </a:xfrm>
          <a:prstGeom prst="ellipse">
            <a:avLst/>
          </a:prstGeom>
          <a:solidFill>
            <a:schemeClr val="lt1">
              <a:alpha val="0"/>
            </a:scheme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7</a:t>
            </a:r>
            <a:endParaRPr sz="14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52" name="Google Shape;352;p18"/>
          <p:cNvSpPr/>
          <p:nvPr/>
        </p:nvSpPr>
        <p:spPr>
          <a:xfrm>
            <a:off x="7886945" y="5360013"/>
            <a:ext cx="414860" cy="381000"/>
          </a:xfrm>
          <a:prstGeom prst="ellipse">
            <a:avLst/>
          </a:prstGeom>
          <a:solidFill>
            <a:schemeClr val="lt1">
              <a:alpha val="0"/>
            </a:scheme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7</a:t>
            </a:r>
            <a:endParaRPr sz="18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53" name="Google Shape;353;p18"/>
          <p:cNvSpPr txBox="1"/>
          <p:nvPr/>
        </p:nvSpPr>
        <p:spPr>
          <a:xfrm>
            <a:off x="8377482" y="5274288"/>
            <a:ext cx="207941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물품 검색하고 클릭시 </a:t>
            </a:r>
            <a:endParaRPr sz="16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검색페이지 이동</a:t>
            </a:r>
            <a:endParaRPr sz="16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54" name="Google Shape;354;p18"/>
          <p:cNvSpPr/>
          <p:nvPr/>
        </p:nvSpPr>
        <p:spPr>
          <a:xfrm>
            <a:off x="6442731" y="1603802"/>
            <a:ext cx="283630" cy="247650"/>
          </a:xfrm>
          <a:prstGeom prst="ellipse">
            <a:avLst/>
          </a:prstGeom>
          <a:solidFill>
            <a:schemeClr val="lt1">
              <a:alpha val="0"/>
            </a:scheme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1</a:t>
            </a:r>
            <a:endParaRPr sz="14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7517" y="1318230"/>
            <a:ext cx="6633885" cy="5614123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19"/>
          <p:cNvSpPr txBox="1"/>
          <p:nvPr/>
        </p:nvSpPr>
        <p:spPr>
          <a:xfrm>
            <a:off x="1033462" y="533400"/>
            <a:ext cx="3237202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스토리보드</a:t>
            </a:r>
            <a:endParaRPr sz="45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61" name="Google Shape;361;p19"/>
          <p:cNvSpPr txBox="1"/>
          <p:nvPr/>
        </p:nvSpPr>
        <p:spPr>
          <a:xfrm>
            <a:off x="6062662" y="694982"/>
            <a:ext cx="171874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메인 페이지</a:t>
            </a:r>
            <a:endParaRPr sz="24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62" name="Google Shape;362;p19"/>
          <p:cNvSpPr txBox="1"/>
          <p:nvPr/>
        </p:nvSpPr>
        <p:spPr>
          <a:xfrm>
            <a:off x="8353669" y="1260902"/>
            <a:ext cx="260944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인기 상품란에 제품을 </a:t>
            </a:r>
            <a:endParaRPr sz="16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클릭하면 상세페이지로 이동</a:t>
            </a:r>
            <a:endParaRPr sz="16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(현재는 공백상태)</a:t>
            </a:r>
            <a:endParaRPr sz="16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63" name="Google Shape;363;p19"/>
          <p:cNvSpPr txBox="1"/>
          <p:nvPr/>
        </p:nvSpPr>
        <p:spPr>
          <a:xfrm>
            <a:off x="8401294" y="3146137"/>
            <a:ext cx="164179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클릭시 링크 이동</a:t>
            </a:r>
            <a:endParaRPr sz="16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64" name="Google Shape;364;p19"/>
          <p:cNvSpPr/>
          <p:nvPr/>
        </p:nvSpPr>
        <p:spPr>
          <a:xfrm>
            <a:off x="7903230" y="1495425"/>
            <a:ext cx="414860" cy="381000"/>
          </a:xfrm>
          <a:prstGeom prst="ellipse">
            <a:avLst/>
          </a:prstGeom>
          <a:solidFill>
            <a:schemeClr val="lt1">
              <a:alpha val="0"/>
            </a:scheme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1</a:t>
            </a:r>
            <a:endParaRPr sz="18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65" name="Google Shape;365;p19"/>
          <p:cNvSpPr/>
          <p:nvPr/>
        </p:nvSpPr>
        <p:spPr>
          <a:xfrm>
            <a:off x="7903230" y="3124200"/>
            <a:ext cx="414860" cy="381000"/>
          </a:xfrm>
          <a:prstGeom prst="ellipse">
            <a:avLst/>
          </a:prstGeom>
          <a:solidFill>
            <a:schemeClr val="lt1">
              <a:alpha val="0"/>
            </a:scheme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2</a:t>
            </a:r>
            <a:endParaRPr sz="18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66" name="Google Shape;366;p19"/>
          <p:cNvSpPr/>
          <p:nvPr/>
        </p:nvSpPr>
        <p:spPr>
          <a:xfrm>
            <a:off x="3531363" y="4872065"/>
            <a:ext cx="283630" cy="257175"/>
          </a:xfrm>
          <a:prstGeom prst="ellipse">
            <a:avLst/>
          </a:prstGeom>
          <a:solidFill>
            <a:schemeClr val="lt1">
              <a:alpha val="0"/>
            </a:scheme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2</a:t>
            </a:r>
            <a:endParaRPr sz="14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67" name="Google Shape;367;p19"/>
          <p:cNvSpPr/>
          <p:nvPr/>
        </p:nvSpPr>
        <p:spPr>
          <a:xfrm>
            <a:off x="3423229" y="1940927"/>
            <a:ext cx="283630" cy="247650"/>
          </a:xfrm>
          <a:prstGeom prst="ellipse">
            <a:avLst/>
          </a:prstGeom>
          <a:solidFill>
            <a:schemeClr val="lt1">
              <a:alpha val="0"/>
            </a:scheme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1</a:t>
            </a:r>
            <a:endParaRPr sz="14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0"/>
          <p:cNvSpPr txBox="1"/>
          <p:nvPr/>
        </p:nvSpPr>
        <p:spPr>
          <a:xfrm>
            <a:off x="1033462" y="533400"/>
            <a:ext cx="3195638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스토리보드</a:t>
            </a:r>
            <a:endParaRPr sz="45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73" name="Google Shape;373;p20"/>
          <p:cNvSpPr txBox="1"/>
          <p:nvPr/>
        </p:nvSpPr>
        <p:spPr>
          <a:xfrm>
            <a:off x="7815261" y="2209800"/>
            <a:ext cx="3090863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모두 체크하고 JOIN을 클릭하면 회원가입 페이지로</a:t>
            </a:r>
            <a:endParaRPr sz="18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이동</a:t>
            </a:r>
            <a:endParaRPr sz="18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하나라도 클릭하지 않을 시 진행 불가</a:t>
            </a:r>
            <a:endParaRPr sz="18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74" name="Google Shape;374;p20"/>
          <p:cNvSpPr txBox="1"/>
          <p:nvPr/>
        </p:nvSpPr>
        <p:spPr>
          <a:xfrm>
            <a:off x="5679841" y="856565"/>
            <a:ext cx="230223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회원가입 페이지</a:t>
            </a:r>
            <a:endParaRPr sz="24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375" name="Google Shape;37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9662" y="1363468"/>
            <a:ext cx="6705600" cy="6027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887286" y="2555518"/>
            <a:ext cx="2753230" cy="3678750"/>
          </a:xfrm>
          <a:prstGeom prst="roundRect">
            <a:avLst>
              <a:gd name="adj" fmla="val 16667"/>
            </a:avLst>
          </a:prstGeom>
          <a:solidFill>
            <a:srgbClr val="C4BD97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b="1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프로젝트 개요</a:t>
            </a:r>
            <a:endParaRPr sz="2500" b="1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 b="1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b="1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제작일정</a:t>
            </a:r>
            <a:endParaRPr sz="2500" b="1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 b="1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b="1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개발환경</a:t>
            </a:r>
            <a:endParaRPr sz="2500" b="1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 b="1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b="1" dirty="0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벤치마킹</a:t>
            </a:r>
            <a:endParaRPr sz="2500" b="1" dirty="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4074969" y="2555518"/>
            <a:ext cx="2753230" cy="3678750"/>
          </a:xfrm>
          <a:prstGeom prst="roundRect">
            <a:avLst>
              <a:gd name="adj" fmla="val 16667"/>
            </a:avLst>
          </a:prstGeom>
          <a:solidFill>
            <a:srgbClr val="C4BD97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메뉴 구성</a:t>
            </a:r>
            <a:endParaRPr sz="3500" b="1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업무 분담</a:t>
            </a:r>
            <a:endParaRPr sz="3500" b="1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7262652" y="2544159"/>
            <a:ext cx="2753230" cy="3678750"/>
          </a:xfrm>
          <a:prstGeom prst="roundRect">
            <a:avLst>
              <a:gd name="adj" fmla="val 16667"/>
            </a:avLst>
          </a:prstGeom>
          <a:solidFill>
            <a:srgbClr val="C4BD97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DB 설계</a:t>
            </a:r>
            <a:endParaRPr sz="3500" b="1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>
                <a:solidFill>
                  <a:schemeClr val="lt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스토리보드</a:t>
            </a:r>
            <a:endParaRPr sz="3500" b="1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2709862" y="610850"/>
            <a:ext cx="6144631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CONTENT</a:t>
            </a:r>
            <a:endParaRPr sz="80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1"/>
          <p:cNvSpPr txBox="1"/>
          <p:nvPr/>
        </p:nvSpPr>
        <p:spPr>
          <a:xfrm>
            <a:off x="1033462" y="533400"/>
            <a:ext cx="3519488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스토리보드</a:t>
            </a:r>
            <a:endParaRPr sz="45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81" name="Google Shape;381;p21"/>
          <p:cNvSpPr txBox="1"/>
          <p:nvPr/>
        </p:nvSpPr>
        <p:spPr>
          <a:xfrm>
            <a:off x="8110536" y="2209800"/>
            <a:ext cx="2743201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구매 또는 판매회원</a:t>
            </a:r>
            <a:endParaRPr sz="24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다음 화면으로 클릭시 </a:t>
            </a:r>
            <a:endParaRPr sz="18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정보 입력창으로 이동</a:t>
            </a:r>
            <a:endParaRPr sz="18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82" name="Google Shape;382;p21"/>
          <p:cNvSpPr txBox="1"/>
          <p:nvPr/>
        </p:nvSpPr>
        <p:spPr>
          <a:xfrm>
            <a:off x="5679841" y="856565"/>
            <a:ext cx="230223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회원가입 페이지</a:t>
            </a:r>
            <a:endParaRPr sz="24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383" name="Google Shape;38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5862" y="1524000"/>
            <a:ext cx="6604000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2"/>
          <p:cNvSpPr txBox="1"/>
          <p:nvPr/>
        </p:nvSpPr>
        <p:spPr>
          <a:xfrm>
            <a:off x="1033462" y="533400"/>
            <a:ext cx="3519488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스토리보드</a:t>
            </a:r>
            <a:endParaRPr sz="45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89" name="Google Shape;389;p22"/>
          <p:cNvSpPr txBox="1"/>
          <p:nvPr/>
        </p:nvSpPr>
        <p:spPr>
          <a:xfrm>
            <a:off x="8198683" y="1318230"/>
            <a:ext cx="23775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정보 입력 페이지</a:t>
            </a:r>
            <a:endParaRPr sz="24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90" name="Google Shape;390;p22"/>
          <p:cNvSpPr txBox="1"/>
          <p:nvPr/>
        </p:nvSpPr>
        <p:spPr>
          <a:xfrm>
            <a:off x="5679841" y="856565"/>
            <a:ext cx="230223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회원가입 페이지</a:t>
            </a:r>
            <a:endParaRPr sz="24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91" name="Google Shape;391;p22"/>
          <p:cNvSpPr txBox="1"/>
          <p:nvPr/>
        </p:nvSpPr>
        <p:spPr>
          <a:xfrm>
            <a:off x="8198683" y="1981200"/>
            <a:ext cx="2383986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빈 텍스트 들 전부다 </a:t>
            </a:r>
            <a:endParaRPr sz="20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입력 해야 하고 </a:t>
            </a:r>
            <a:endParaRPr sz="20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(상세주소 제외)</a:t>
            </a: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아이디 중복확인 및</a:t>
            </a:r>
            <a:endParaRPr sz="20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닉네임 중복확인</a:t>
            </a:r>
            <a:endParaRPr sz="20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해야 넘어가짐</a:t>
            </a:r>
            <a:endParaRPr sz="20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392" name="Google Shape;39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462" y="1318230"/>
            <a:ext cx="4352925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8224" y="3238500"/>
            <a:ext cx="5810250" cy="45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3"/>
          <p:cNvSpPr txBox="1"/>
          <p:nvPr/>
        </p:nvSpPr>
        <p:spPr>
          <a:xfrm>
            <a:off x="1033462" y="533400"/>
            <a:ext cx="3289156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스토리보드</a:t>
            </a:r>
            <a:endParaRPr sz="45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99" name="Google Shape;399;p23"/>
          <p:cNvSpPr txBox="1"/>
          <p:nvPr/>
        </p:nvSpPr>
        <p:spPr>
          <a:xfrm>
            <a:off x="7699915" y="1339012"/>
            <a:ext cx="23775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정보 입력 페이지</a:t>
            </a:r>
            <a:endParaRPr sz="24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00" name="Google Shape;400;p23"/>
          <p:cNvSpPr txBox="1"/>
          <p:nvPr/>
        </p:nvSpPr>
        <p:spPr>
          <a:xfrm>
            <a:off x="5014820" y="856565"/>
            <a:ext cx="230223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회원가입 페이지</a:t>
            </a:r>
            <a:endParaRPr sz="24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01" name="Google Shape;401;p23"/>
          <p:cNvSpPr txBox="1"/>
          <p:nvPr/>
        </p:nvSpPr>
        <p:spPr>
          <a:xfrm>
            <a:off x="7739062" y="1981200"/>
            <a:ext cx="2843607" cy="4093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빈 텍스트 들 전부다 </a:t>
            </a:r>
            <a:endParaRPr sz="20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입력 해야 하고 </a:t>
            </a:r>
            <a:endParaRPr sz="20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(상세주소 제외)</a:t>
            </a: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아이디 중복확인 및</a:t>
            </a:r>
            <a:endParaRPr sz="20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닉네임 중복확인</a:t>
            </a:r>
            <a:endParaRPr sz="20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해야 넘어가짐</a:t>
            </a:r>
            <a:endParaRPr sz="20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회원가입 완료시 </a:t>
            </a:r>
            <a:endParaRPr sz="20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메인페이지로 이동</a:t>
            </a:r>
            <a:endParaRPr sz="20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(판매자 가입도 마찬가지)</a:t>
            </a: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402" name="Google Shape;40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462" y="1318230"/>
            <a:ext cx="5705475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0843" y="3023341"/>
            <a:ext cx="4648998" cy="4749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86462" y="6400800"/>
            <a:ext cx="4229100" cy="12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/>
        </a:solid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4"/>
          <p:cNvSpPr txBox="1"/>
          <p:nvPr/>
        </p:nvSpPr>
        <p:spPr>
          <a:xfrm>
            <a:off x="1033462" y="533400"/>
            <a:ext cx="3226811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스토리보드</a:t>
            </a:r>
            <a:endParaRPr sz="45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10" name="Google Shape;410;p24"/>
          <p:cNvSpPr txBox="1"/>
          <p:nvPr/>
        </p:nvSpPr>
        <p:spPr>
          <a:xfrm>
            <a:off x="5679841" y="856565"/>
            <a:ext cx="20104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로그인 페이지</a:t>
            </a:r>
            <a:endParaRPr sz="24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11" name="Google Shape;411;p24"/>
          <p:cNvSpPr txBox="1"/>
          <p:nvPr/>
        </p:nvSpPr>
        <p:spPr>
          <a:xfrm>
            <a:off x="8043862" y="3430800"/>
            <a:ext cx="208582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구매 혹은 판매</a:t>
            </a:r>
            <a:endParaRPr sz="24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회원 구분</a:t>
            </a:r>
            <a:endParaRPr sz="24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412" name="Google Shape;41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461" y="1356330"/>
            <a:ext cx="6676221" cy="5349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5"/>
          <p:cNvSpPr txBox="1"/>
          <p:nvPr/>
        </p:nvSpPr>
        <p:spPr>
          <a:xfrm>
            <a:off x="1033462" y="533400"/>
            <a:ext cx="3257983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스토리보드</a:t>
            </a:r>
            <a:endParaRPr sz="45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18" name="Google Shape;418;p25"/>
          <p:cNvSpPr txBox="1"/>
          <p:nvPr/>
        </p:nvSpPr>
        <p:spPr>
          <a:xfrm>
            <a:off x="5679841" y="856565"/>
            <a:ext cx="20104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로그인 페이지</a:t>
            </a:r>
            <a:endParaRPr sz="24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419" name="Google Shape;419;p25"/>
          <p:cNvSpPr txBox="1"/>
          <p:nvPr/>
        </p:nvSpPr>
        <p:spPr>
          <a:xfrm>
            <a:off x="8043862" y="3430800"/>
            <a:ext cx="2754280" cy="14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로그인 창이 뜨며</a:t>
            </a:r>
            <a:endParaRPr sz="24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로그인 진행</a:t>
            </a:r>
            <a:endParaRPr sz="24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(판매 회원 로그인 창도 똑같이 뜸)</a:t>
            </a: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420" name="Google Shape;42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9662" y="1377180"/>
            <a:ext cx="6477000" cy="6147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7"/>
          <p:cNvSpPr txBox="1"/>
          <p:nvPr/>
        </p:nvSpPr>
        <p:spPr>
          <a:xfrm>
            <a:off x="1033462" y="533400"/>
            <a:ext cx="3704793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>
                <a:solidFill>
                  <a:schemeClr val="dk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Arial"/>
              </a:rPr>
              <a:t>스토리보드</a:t>
            </a:r>
            <a:endParaRPr sz="4500">
              <a:solidFill>
                <a:schemeClr val="dk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sym typeface="Arial"/>
            </a:endParaRPr>
          </a:p>
        </p:txBody>
      </p:sp>
      <p:sp>
        <p:nvSpPr>
          <p:cNvPr id="433" name="Google Shape;433;p27"/>
          <p:cNvSpPr txBox="1"/>
          <p:nvPr/>
        </p:nvSpPr>
        <p:spPr>
          <a:xfrm>
            <a:off x="6013216" y="856565"/>
            <a:ext cx="171874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Arial"/>
              </a:rPr>
              <a:t>회원 페이지</a:t>
            </a:r>
            <a:endParaRPr sz="2400">
              <a:solidFill>
                <a:schemeClr val="dk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sym typeface="Arial"/>
            </a:endParaRPr>
          </a:p>
        </p:txBody>
      </p:sp>
      <p:sp>
        <p:nvSpPr>
          <p:cNvPr id="434" name="Google Shape;434;p27"/>
          <p:cNvSpPr txBox="1"/>
          <p:nvPr/>
        </p:nvSpPr>
        <p:spPr>
          <a:xfrm>
            <a:off x="8043862" y="3430800"/>
            <a:ext cx="2669320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chemeClr val="dk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Arial"/>
              </a:rPr>
              <a:t>로그인 </a:t>
            </a:r>
            <a:r>
              <a:rPr lang="ko-KR" sz="2400" dirty="0" err="1">
                <a:solidFill>
                  <a:schemeClr val="dk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Arial"/>
              </a:rPr>
              <a:t>성공시</a:t>
            </a:r>
            <a:endParaRPr sz="2400" dirty="0">
              <a:solidFill>
                <a:schemeClr val="dk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chemeClr val="dk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Arial"/>
              </a:rPr>
              <a:t>상단에 메뉴가 바뀜</a:t>
            </a:r>
            <a:endParaRPr sz="2400" dirty="0">
              <a:solidFill>
                <a:schemeClr val="dk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dk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Arial"/>
              </a:rPr>
              <a:t>(로그인 -&gt; 로그 아웃)</a:t>
            </a:r>
            <a:endParaRPr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dk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Arial"/>
              </a:rPr>
              <a:t>(회원 가입 -&gt; 회원 상세정보)</a:t>
            </a:r>
            <a:endParaRPr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435" name="Google Shape;43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9662" y="1318230"/>
            <a:ext cx="5114925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9663" y="3200400"/>
            <a:ext cx="6667500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32;p27">
            <a:extLst>
              <a:ext uri="{FF2B5EF4-FFF2-40B4-BE49-F238E27FC236}">
                <a16:creationId xmlns:a16="http://schemas.microsoft.com/office/drawing/2014/main" id="{683F62A0-AC40-4697-BBAA-695EC2C3C8E9}"/>
              </a:ext>
            </a:extLst>
          </p:cNvPr>
          <p:cNvSpPr txBox="1"/>
          <p:nvPr/>
        </p:nvSpPr>
        <p:spPr>
          <a:xfrm>
            <a:off x="1033462" y="533400"/>
            <a:ext cx="3704793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 dirty="0">
                <a:solidFill>
                  <a:schemeClr val="dk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Arial"/>
              </a:rPr>
              <a:t>스토리보드</a:t>
            </a:r>
            <a:endParaRPr sz="4500" dirty="0">
              <a:solidFill>
                <a:schemeClr val="dk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sym typeface="Arial"/>
            </a:endParaRPr>
          </a:p>
        </p:txBody>
      </p:sp>
      <p:sp>
        <p:nvSpPr>
          <p:cNvPr id="11" name="Google Shape;433;p27">
            <a:extLst>
              <a:ext uri="{FF2B5EF4-FFF2-40B4-BE49-F238E27FC236}">
                <a16:creationId xmlns:a16="http://schemas.microsoft.com/office/drawing/2014/main" id="{A0E2B8A5-7D5B-4008-A60D-99CEE4B6C64C}"/>
              </a:ext>
            </a:extLst>
          </p:cNvPr>
          <p:cNvSpPr txBox="1"/>
          <p:nvPr/>
        </p:nvSpPr>
        <p:spPr>
          <a:xfrm>
            <a:off x="5226627" y="856565"/>
            <a:ext cx="250532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Arial"/>
              </a:rPr>
              <a:t>회원 </a:t>
            </a:r>
            <a:r>
              <a:rPr lang="ko-KR" altLang="en-US" sz="2400">
                <a:solidFill>
                  <a:schemeClr val="dk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Arial"/>
              </a:rPr>
              <a:t>상세</a:t>
            </a:r>
            <a:r>
              <a:rPr lang="ko-KR" sz="2400">
                <a:solidFill>
                  <a:schemeClr val="dk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Arial"/>
              </a:rPr>
              <a:t>페이지</a:t>
            </a:r>
            <a:endParaRPr sz="2400" dirty="0">
              <a:solidFill>
                <a:schemeClr val="dk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768767-0550-41EA-8AE2-96F7D29EB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1" y="1438484"/>
            <a:ext cx="6719415" cy="3181437"/>
          </a:xfrm>
          <a:prstGeom prst="rect">
            <a:avLst/>
          </a:prstGeom>
        </p:spPr>
      </p:pic>
      <p:sp>
        <p:nvSpPr>
          <p:cNvPr id="18" name="Google Shape;334;p18">
            <a:extLst>
              <a:ext uri="{FF2B5EF4-FFF2-40B4-BE49-F238E27FC236}">
                <a16:creationId xmlns:a16="http://schemas.microsoft.com/office/drawing/2014/main" id="{4B663E13-61E1-4DE9-8DC7-F52730D8B180}"/>
              </a:ext>
            </a:extLst>
          </p:cNvPr>
          <p:cNvSpPr txBox="1"/>
          <p:nvPr/>
        </p:nvSpPr>
        <p:spPr>
          <a:xfrm>
            <a:off x="8353670" y="1575227"/>
            <a:ext cx="258579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정보 수정으로 이동</a:t>
            </a:r>
            <a:endParaRPr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9" name="Google Shape;335;p18">
            <a:extLst>
              <a:ext uri="{FF2B5EF4-FFF2-40B4-BE49-F238E27FC236}">
                <a16:creationId xmlns:a16="http://schemas.microsoft.com/office/drawing/2014/main" id="{2D506BF1-AA35-4936-8C9A-26E2490B9619}"/>
              </a:ext>
            </a:extLst>
          </p:cNvPr>
          <p:cNvSpPr txBox="1"/>
          <p:nvPr/>
        </p:nvSpPr>
        <p:spPr>
          <a:xfrm>
            <a:off x="8344668" y="2045702"/>
            <a:ext cx="222368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로그아웃되며</a:t>
            </a: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상단이 로그인으로 바뀜</a:t>
            </a:r>
            <a:endParaRPr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0" name="Google Shape;336;p18">
            <a:extLst>
              <a:ext uri="{FF2B5EF4-FFF2-40B4-BE49-F238E27FC236}">
                <a16:creationId xmlns:a16="http://schemas.microsoft.com/office/drawing/2014/main" id="{EB19086A-D6FC-455B-B1F9-A41E7DB5A4B9}"/>
              </a:ext>
            </a:extLst>
          </p:cNvPr>
          <p:cNvSpPr/>
          <p:nvPr/>
        </p:nvSpPr>
        <p:spPr>
          <a:xfrm>
            <a:off x="7903230" y="1562100"/>
            <a:ext cx="414860" cy="381000"/>
          </a:xfrm>
          <a:prstGeom prst="ellipse">
            <a:avLst/>
          </a:prstGeom>
          <a:solidFill>
            <a:schemeClr val="lt1">
              <a:alpha val="0"/>
            </a:scheme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1</a:t>
            </a:r>
            <a:endParaRPr sz="18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1" name="Google Shape;337;p18">
            <a:extLst>
              <a:ext uri="{FF2B5EF4-FFF2-40B4-BE49-F238E27FC236}">
                <a16:creationId xmlns:a16="http://schemas.microsoft.com/office/drawing/2014/main" id="{C317CFA5-5148-4DD1-8675-7DDE6542DE52}"/>
              </a:ext>
            </a:extLst>
          </p:cNvPr>
          <p:cNvSpPr/>
          <p:nvPr/>
        </p:nvSpPr>
        <p:spPr>
          <a:xfrm>
            <a:off x="7903230" y="2140952"/>
            <a:ext cx="414860" cy="381000"/>
          </a:xfrm>
          <a:prstGeom prst="ellipse">
            <a:avLst/>
          </a:prstGeom>
          <a:solidFill>
            <a:schemeClr val="lt1">
              <a:alpha val="0"/>
            </a:scheme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2</a:t>
            </a:r>
            <a:endParaRPr sz="18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2" name="Google Shape;338;p18">
            <a:extLst>
              <a:ext uri="{FF2B5EF4-FFF2-40B4-BE49-F238E27FC236}">
                <a16:creationId xmlns:a16="http://schemas.microsoft.com/office/drawing/2014/main" id="{2B4B02EC-4C39-4F62-8DBC-51B3312CB6F7}"/>
              </a:ext>
            </a:extLst>
          </p:cNvPr>
          <p:cNvSpPr/>
          <p:nvPr/>
        </p:nvSpPr>
        <p:spPr>
          <a:xfrm>
            <a:off x="1532226" y="4322328"/>
            <a:ext cx="265932" cy="259749"/>
          </a:xfrm>
          <a:prstGeom prst="ellipse">
            <a:avLst/>
          </a:prstGeom>
          <a:solidFill>
            <a:schemeClr val="lt1">
              <a:alpha val="0"/>
            </a:scheme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3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3" name="Google Shape;339;p18">
            <a:extLst>
              <a:ext uri="{FF2B5EF4-FFF2-40B4-BE49-F238E27FC236}">
                <a16:creationId xmlns:a16="http://schemas.microsoft.com/office/drawing/2014/main" id="{9FC7072B-3E96-4BA5-B29A-712F10FF8EC1}"/>
              </a:ext>
            </a:extLst>
          </p:cNvPr>
          <p:cNvSpPr/>
          <p:nvPr/>
        </p:nvSpPr>
        <p:spPr>
          <a:xfrm>
            <a:off x="2189529" y="2338069"/>
            <a:ext cx="283630" cy="257175"/>
          </a:xfrm>
          <a:prstGeom prst="ellipse">
            <a:avLst/>
          </a:prstGeom>
          <a:solidFill>
            <a:schemeClr val="lt1">
              <a:alpha val="0"/>
            </a:scheme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2</a:t>
            </a:r>
            <a:endParaRPr sz="14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4" name="Google Shape;340;p18">
            <a:extLst>
              <a:ext uri="{FF2B5EF4-FFF2-40B4-BE49-F238E27FC236}">
                <a16:creationId xmlns:a16="http://schemas.microsoft.com/office/drawing/2014/main" id="{4B58CD48-ED17-42A5-A5EB-B7E952836D37}"/>
              </a:ext>
            </a:extLst>
          </p:cNvPr>
          <p:cNvSpPr/>
          <p:nvPr/>
        </p:nvSpPr>
        <p:spPr>
          <a:xfrm>
            <a:off x="7899497" y="2790825"/>
            <a:ext cx="414860" cy="381000"/>
          </a:xfrm>
          <a:prstGeom prst="ellipse">
            <a:avLst/>
          </a:prstGeom>
          <a:solidFill>
            <a:schemeClr val="lt1">
              <a:alpha val="0"/>
            </a:scheme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3</a:t>
            </a:r>
            <a:endParaRPr sz="18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5" name="Google Shape;341;p18">
            <a:extLst>
              <a:ext uri="{FF2B5EF4-FFF2-40B4-BE49-F238E27FC236}">
                <a16:creationId xmlns:a16="http://schemas.microsoft.com/office/drawing/2014/main" id="{2D7DC112-7F54-4444-9AA9-6063C34F9CC9}"/>
              </a:ext>
            </a:extLst>
          </p:cNvPr>
          <p:cNvSpPr txBox="1"/>
          <p:nvPr/>
        </p:nvSpPr>
        <p:spPr>
          <a:xfrm>
            <a:off x="8339905" y="2695575"/>
            <a:ext cx="245321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회원탈퇴페이지</a:t>
            </a:r>
            <a:r>
              <a:rPr lang="ko-KR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로 </a:t>
            </a:r>
            <a:r>
              <a:rPr lang="ko-KR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이동</a:t>
            </a:r>
            <a:endParaRPr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(</a:t>
            </a: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판매도 똑같음</a:t>
            </a:r>
            <a:r>
              <a:rPr lang="ko-KR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)</a:t>
            </a:r>
            <a:endParaRPr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6" name="Google Shape;342;p18">
            <a:extLst>
              <a:ext uri="{FF2B5EF4-FFF2-40B4-BE49-F238E27FC236}">
                <a16:creationId xmlns:a16="http://schemas.microsoft.com/office/drawing/2014/main" id="{03D5E3FC-6D6D-4E61-8E84-348FF9762B4F}"/>
              </a:ext>
            </a:extLst>
          </p:cNvPr>
          <p:cNvSpPr/>
          <p:nvPr/>
        </p:nvSpPr>
        <p:spPr>
          <a:xfrm>
            <a:off x="4989756" y="2847676"/>
            <a:ext cx="265932" cy="259749"/>
          </a:xfrm>
          <a:prstGeom prst="ellipse">
            <a:avLst/>
          </a:prstGeom>
          <a:solidFill>
            <a:schemeClr val="lt1">
              <a:alpha val="0"/>
            </a:scheme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4</a:t>
            </a:r>
            <a:endParaRPr sz="14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9" name="Google Shape;345;p18">
            <a:extLst>
              <a:ext uri="{FF2B5EF4-FFF2-40B4-BE49-F238E27FC236}">
                <a16:creationId xmlns:a16="http://schemas.microsoft.com/office/drawing/2014/main" id="{5EC417DB-32BB-4226-93AB-EB88C69B05FC}"/>
              </a:ext>
            </a:extLst>
          </p:cNvPr>
          <p:cNvSpPr/>
          <p:nvPr/>
        </p:nvSpPr>
        <p:spPr>
          <a:xfrm>
            <a:off x="7899497" y="3411527"/>
            <a:ext cx="414860" cy="381000"/>
          </a:xfrm>
          <a:prstGeom prst="ellipse">
            <a:avLst/>
          </a:prstGeom>
          <a:solidFill>
            <a:schemeClr val="lt1">
              <a:alpha val="0"/>
            </a:scheme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4</a:t>
            </a:r>
            <a:endParaRPr sz="18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0" name="Google Shape;346;p18">
            <a:extLst>
              <a:ext uri="{FF2B5EF4-FFF2-40B4-BE49-F238E27FC236}">
                <a16:creationId xmlns:a16="http://schemas.microsoft.com/office/drawing/2014/main" id="{3EC6C5AC-FF2E-461A-B6EE-25CDF5CD457F}"/>
              </a:ext>
            </a:extLst>
          </p:cNvPr>
          <p:cNvSpPr txBox="1"/>
          <p:nvPr/>
        </p:nvSpPr>
        <p:spPr>
          <a:xfrm>
            <a:off x="8301805" y="3318450"/>
            <a:ext cx="2661306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주문내역 주문내역이 </a:t>
            </a:r>
            <a:r>
              <a:rPr lang="ko-KR" altLang="en-US" sz="1600" dirty="0" err="1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없을경우</a:t>
            </a: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“</a:t>
            </a: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주문 내역이 없습니다</a:t>
            </a:r>
            <a:r>
              <a:rPr lang="en-US" altLang="ko-KR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.”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있을경우</a:t>
            </a: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주문리스트 출력</a:t>
            </a:r>
            <a:endParaRPr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38" name="Google Shape;354;p18">
            <a:extLst>
              <a:ext uri="{FF2B5EF4-FFF2-40B4-BE49-F238E27FC236}">
                <a16:creationId xmlns:a16="http://schemas.microsoft.com/office/drawing/2014/main" id="{8213021D-AFDD-4FB8-8508-78571819FFD6}"/>
              </a:ext>
            </a:extLst>
          </p:cNvPr>
          <p:cNvSpPr/>
          <p:nvPr/>
        </p:nvSpPr>
        <p:spPr>
          <a:xfrm>
            <a:off x="1171482" y="2354966"/>
            <a:ext cx="283630" cy="247650"/>
          </a:xfrm>
          <a:prstGeom prst="ellipse">
            <a:avLst/>
          </a:prstGeom>
          <a:solidFill>
            <a:schemeClr val="lt1">
              <a:alpha val="0"/>
            </a:scheme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1</a:t>
            </a:r>
            <a:endParaRPr sz="14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C08C3DC-CAC9-418B-B830-792C9ABA2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461" y="4859623"/>
            <a:ext cx="8972550" cy="18383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32;p27">
            <a:extLst>
              <a:ext uri="{FF2B5EF4-FFF2-40B4-BE49-F238E27FC236}">
                <a16:creationId xmlns:a16="http://schemas.microsoft.com/office/drawing/2014/main" id="{683F62A0-AC40-4697-BBAA-695EC2C3C8E9}"/>
              </a:ext>
            </a:extLst>
          </p:cNvPr>
          <p:cNvSpPr txBox="1"/>
          <p:nvPr/>
        </p:nvSpPr>
        <p:spPr>
          <a:xfrm>
            <a:off x="1033462" y="533400"/>
            <a:ext cx="3704793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>
                <a:solidFill>
                  <a:schemeClr val="dk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Arial"/>
              </a:rPr>
              <a:t>스토리보드</a:t>
            </a:r>
            <a:endParaRPr sz="4500">
              <a:solidFill>
                <a:schemeClr val="dk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sym typeface="Arial"/>
            </a:endParaRPr>
          </a:p>
        </p:txBody>
      </p:sp>
      <p:sp>
        <p:nvSpPr>
          <p:cNvPr id="11" name="Google Shape;433;p27">
            <a:extLst>
              <a:ext uri="{FF2B5EF4-FFF2-40B4-BE49-F238E27FC236}">
                <a16:creationId xmlns:a16="http://schemas.microsoft.com/office/drawing/2014/main" id="{A0E2B8A5-7D5B-4008-A60D-99CEE4B6C64C}"/>
              </a:ext>
            </a:extLst>
          </p:cNvPr>
          <p:cNvSpPr txBox="1"/>
          <p:nvPr/>
        </p:nvSpPr>
        <p:spPr>
          <a:xfrm>
            <a:off x="5226627" y="856565"/>
            <a:ext cx="250532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Arial"/>
              </a:rPr>
              <a:t>회원 </a:t>
            </a:r>
            <a:r>
              <a:rPr lang="ko-KR" altLang="en-US" sz="2400">
                <a:solidFill>
                  <a:schemeClr val="dk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Arial"/>
              </a:rPr>
              <a:t>상세</a:t>
            </a:r>
            <a:r>
              <a:rPr lang="ko-KR" sz="2400">
                <a:solidFill>
                  <a:schemeClr val="dk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Arial"/>
              </a:rPr>
              <a:t>페이지</a:t>
            </a:r>
            <a:endParaRPr sz="2400" dirty="0">
              <a:solidFill>
                <a:schemeClr val="dk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sym typeface="Arial"/>
            </a:endParaRPr>
          </a:p>
        </p:txBody>
      </p:sp>
      <p:sp>
        <p:nvSpPr>
          <p:cNvPr id="18" name="Google Shape;334;p18">
            <a:extLst>
              <a:ext uri="{FF2B5EF4-FFF2-40B4-BE49-F238E27FC236}">
                <a16:creationId xmlns:a16="http://schemas.microsoft.com/office/drawing/2014/main" id="{4B663E13-61E1-4DE9-8DC7-F52730D8B180}"/>
              </a:ext>
            </a:extLst>
          </p:cNvPr>
          <p:cNvSpPr txBox="1"/>
          <p:nvPr/>
        </p:nvSpPr>
        <p:spPr>
          <a:xfrm>
            <a:off x="8353670" y="1575227"/>
            <a:ext cx="271264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아이디</a:t>
            </a:r>
            <a:r>
              <a:rPr lang="en-US" altLang="ko-KR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비밀번호</a:t>
            </a:r>
            <a:r>
              <a:rPr lang="en-US" altLang="ko-KR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 </a:t>
            </a: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이름</a:t>
            </a:r>
            <a:r>
              <a:rPr lang="en-US" altLang="ko-KR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닉네임은  </a:t>
            </a:r>
            <a:r>
              <a:rPr lang="ko-KR" altLang="en-US" sz="1600" dirty="0" err="1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자동세팅</a:t>
            </a: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수정불가</a:t>
            </a: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9" name="Google Shape;335;p18">
            <a:extLst>
              <a:ext uri="{FF2B5EF4-FFF2-40B4-BE49-F238E27FC236}">
                <a16:creationId xmlns:a16="http://schemas.microsoft.com/office/drawing/2014/main" id="{2D506BF1-AA35-4936-8C9A-26E2490B9619}"/>
              </a:ext>
            </a:extLst>
          </p:cNvPr>
          <p:cNvSpPr txBox="1"/>
          <p:nvPr/>
        </p:nvSpPr>
        <p:spPr>
          <a:xfrm>
            <a:off x="8344668" y="3012056"/>
            <a:ext cx="222368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회원가입과 똑같이 공백이 없어야 함</a:t>
            </a:r>
            <a:endParaRPr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0" name="Google Shape;336;p18">
            <a:extLst>
              <a:ext uri="{FF2B5EF4-FFF2-40B4-BE49-F238E27FC236}">
                <a16:creationId xmlns:a16="http://schemas.microsoft.com/office/drawing/2014/main" id="{EB19086A-D6FC-455B-B1F9-A41E7DB5A4B9}"/>
              </a:ext>
            </a:extLst>
          </p:cNvPr>
          <p:cNvSpPr/>
          <p:nvPr/>
        </p:nvSpPr>
        <p:spPr>
          <a:xfrm>
            <a:off x="7903230" y="1562100"/>
            <a:ext cx="414860" cy="381000"/>
          </a:xfrm>
          <a:prstGeom prst="ellipse">
            <a:avLst/>
          </a:prstGeom>
          <a:solidFill>
            <a:schemeClr val="lt1">
              <a:alpha val="0"/>
            </a:scheme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1</a:t>
            </a:r>
            <a:endParaRPr sz="18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1" name="Google Shape;337;p18">
            <a:extLst>
              <a:ext uri="{FF2B5EF4-FFF2-40B4-BE49-F238E27FC236}">
                <a16:creationId xmlns:a16="http://schemas.microsoft.com/office/drawing/2014/main" id="{C317CFA5-5148-4DD1-8675-7DDE6542DE52}"/>
              </a:ext>
            </a:extLst>
          </p:cNvPr>
          <p:cNvSpPr/>
          <p:nvPr/>
        </p:nvSpPr>
        <p:spPr>
          <a:xfrm>
            <a:off x="7903230" y="3107306"/>
            <a:ext cx="414860" cy="381000"/>
          </a:xfrm>
          <a:prstGeom prst="ellipse">
            <a:avLst/>
          </a:prstGeom>
          <a:solidFill>
            <a:schemeClr val="lt1">
              <a:alpha val="0"/>
            </a:scheme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2</a:t>
            </a:r>
            <a:endParaRPr sz="18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7" name="Google Shape;335;p18">
            <a:extLst>
              <a:ext uri="{FF2B5EF4-FFF2-40B4-BE49-F238E27FC236}">
                <a16:creationId xmlns:a16="http://schemas.microsoft.com/office/drawing/2014/main" id="{D68768FA-C6C7-4AAA-867B-21F0A152C103}"/>
              </a:ext>
            </a:extLst>
          </p:cNvPr>
          <p:cNvSpPr txBox="1"/>
          <p:nvPr/>
        </p:nvSpPr>
        <p:spPr>
          <a:xfrm>
            <a:off x="8353669" y="3991727"/>
            <a:ext cx="2552455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회원 수정 </a:t>
            </a:r>
            <a:r>
              <a:rPr lang="ko-KR" altLang="en-US" sz="1600" dirty="0" err="1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완료시</a:t>
            </a: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</a:t>
            </a: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수정 완료 문구 뜨며</a:t>
            </a: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기본 정보 화면으로 이동</a:t>
            </a: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(</a:t>
            </a: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판매자 수정도 똑같음</a:t>
            </a:r>
            <a:r>
              <a:rPr lang="en-US" altLang="ko-KR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)</a:t>
            </a:r>
            <a:endParaRPr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" name="Google Shape;337;p18">
            <a:extLst>
              <a:ext uri="{FF2B5EF4-FFF2-40B4-BE49-F238E27FC236}">
                <a16:creationId xmlns:a16="http://schemas.microsoft.com/office/drawing/2014/main" id="{34B242DD-D644-4F0B-B08E-E11105AFCD05}"/>
              </a:ext>
            </a:extLst>
          </p:cNvPr>
          <p:cNvSpPr/>
          <p:nvPr/>
        </p:nvSpPr>
        <p:spPr>
          <a:xfrm>
            <a:off x="7912232" y="4086977"/>
            <a:ext cx="414860" cy="381000"/>
          </a:xfrm>
          <a:prstGeom prst="ellipse">
            <a:avLst/>
          </a:prstGeom>
          <a:solidFill>
            <a:schemeClr val="lt1">
              <a:alpha val="0"/>
            </a:scheme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endParaRPr sz="18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4854EF-4C3C-40F8-9D0D-963663AA5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2" y="1318189"/>
            <a:ext cx="6404510" cy="624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79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AE4FD8-802B-4775-93F8-4334B78CC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2" y="1388043"/>
            <a:ext cx="5232256" cy="4070785"/>
          </a:xfrm>
          <a:prstGeom prst="rect">
            <a:avLst/>
          </a:prstGeom>
        </p:spPr>
      </p:pic>
      <p:sp>
        <p:nvSpPr>
          <p:cNvPr id="10" name="Google Shape;432;p27">
            <a:extLst>
              <a:ext uri="{FF2B5EF4-FFF2-40B4-BE49-F238E27FC236}">
                <a16:creationId xmlns:a16="http://schemas.microsoft.com/office/drawing/2014/main" id="{683F62A0-AC40-4697-BBAA-695EC2C3C8E9}"/>
              </a:ext>
            </a:extLst>
          </p:cNvPr>
          <p:cNvSpPr txBox="1"/>
          <p:nvPr/>
        </p:nvSpPr>
        <p:spPr>
          <a:xfrm>
            <a:off x="1033462" y="533400"/>
            <a:ext cx="3704793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>
                <a:solidFill>
                  <a:schemeClr val="dk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Arial"/>
              </a:rPr>
              <a:t>스토리보드</a:t>
            </a:r>
            <a:endParaRPr sz="4500">
              <a:solidFill>
                <a:schemeClr val="dk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sym typeface="Arial"/>
            </a:endParaRPr>
          </a:p>
        </p:txBody>
      </p:sp>
      <p:sp>
        <p:nvSpPr>
          <p:cNvPr id="11" name="Google Shape;433;p27">
            <a:extLst>
              <a:ext uri="{FF2B5EF4-FFF2-40B4-BE49-F238E27FC236}">
                <a16:creationId xmlns:a16="http://schemas.microsoft.com/office/drawing/2014/main" id="{A0E2B8A5-7D5B-4008-A60D-99CEE4B6C64C}"/>
              </a:ext>
            </a:extLst>
          </p:cNvPr>
          <p:cNvSpPr txBox="1"/>
          <p:nvPr/>
        </p:nvSpPr>
        <p:spPr>
          <a:xfrm>
            <a:off x="5226627" y="856565"/>
            <a:ext cx="250532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Arial"/>
              </a:rPr>
              <a:t>회원 </a:t>
            </a:r>
            <a:r>
              <a:rPr lang="ko-KR" altLang="en-US" sz="2400">
                <a:solidFill>
                  <a:schemeClr val="dk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Arial"/>
              </a:rPr>
              <a:t>상세</a:t>
            </a:r>
            <a:r>
              <a:rPr lang="ko-KR" sz="2400">
                <a:solidFill>
                  <a:schemeClr val="dk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Arial"/>
              </a:rPr>
              <a:t>페이지</a:t>
            </a:r>
            <a:endParaRPr sz="2400" dirty="0">
              <a:solidFill>
                <a:schemeClr val="dk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sym typeface="Arial"/>
            </a:endParaRPr>
          </a:p>
        </p:txBody>
      </p:sp>
      <p:sp>
        <p:nvSpPr>
          <p:cNvPr id="18" name="Google Shape;334;p18">
            <a:extLst>
              <a:ext uri="{FF2B5EF4-FFF2-40B4-BE49-F238E27FC236}">
                <a16:creationId xmlns:a16="http://schemas.microsoft.com/office/drawing/2014/main" id="{4B663E13-61E1-4DE9-8DC7-F52730D8B180}"/>
              </a:ext>
            </a:extLst>
          </p:cNvPr>
          <p:cNvSpPr txBox="1"/>
          <p:nvPr/>
        </p:nvSpPr>
        <p:spPr>
          <a:xfrm>
            <a:off x="8193477" y="2115803"/>
            <a:ext cx="2712648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비밀번호 </a:t>
            </a:r>
            <a:r>
              <a:rPr lang="ko-KR" altLang="en-US" sz="1600" dirty="0" err="1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입력후</a:t>
            </a: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탈퇴하기 버튼 입력</a:t>
            </a: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탈퇴하면 탈퇴완료 문구 뜨면서</a:t>
            </a: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탈퇴 완료처리됨</a:t>
            </a: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비밀번호가 </a:t>
            </a:r>
            <a:r>
              <a:rPr lang="ko-KR" altLang="en-US" sz="1600" dirty="0" err="1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틀리다면</a:t>
            </a: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틀리다고 뜨면서 </a:t>
            </a: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 페이지로 되돌아감</a:t>
            </a: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0" name="Google Shape;336;p18">
            <a:extLst>
              <a:ext uri="{FF2B5EF4-FFF2-40B4-BE49-F238E27FC236}">
                <a16:creationId xmlns:a16="http://schemas.microsoft.com/office/drawing/2014/main" id="{EB19086A-D6FC-455B-B1F9-A41E7DB5A4B9}"/>
              </a:ext>
            </a:extLst>
          </p:cNvPr>
          <p:cNvSpPr/>
          <p:nvPr/>
        </p:nvSpPr>
        <p:spPr>
          <a:xfrm>
            <a:off x="1938847" y="3570700"/>
            <a:ext cx="414860" cy="381000"/>
          </a:xfrm>
          <a:prstGeom prst="ellipse">
            <a:avLst/>
          </a:prstGeom>
          <a:solidFill>
            <a:schemeClr val="lt1">
              <a:alpha val="0"/>
            </a:scheme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1</a:t>
            </a:r>
            <a:endParaRPr sz="18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3" name="Google Shape;336;p18">
            <a:extLst>
              <a:ext uri="{FF2B5EF4-FFF2-40B4-BE49-F238E27FC236}">
                <a16:creationId xmlns:a16="http://schemas.microsoft.com/office/drawing/2014/main" id="{CAF47219-700C-4E7C-A181-FE1837A6BBDF}"/>
              </a:ext>
            </a:extLst>
          </p:cNvPr>
          <p:cNvSpPr/>
          <p:nvPr/>
        </p:nvSpPr>
        <p:spPr>
          <a:xfrm>
            <a:off x="7704802" y="2710113"/>
            <a:ext cx="414860" cy="381000"/>
          </a:xfrm>
          <a:prstGeom prst="ellipse">
            <a:avLst/>
          </a:prstGeom>
          <a:solidFill>
            <a:schemeClr val="lt1">
              <a:alpha val="0"/>
            </a:scheme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1</a:t>
            </a:r>
            <a:endParaRPr sz="18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8726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32;p27">
            <a:extLst>
              <a:ext uri="{FF2B5EF4-FFF2-40B4-BE49-F238E27FC236}">
                <a16:creationId xmlns:a16="http://schemas.microsoft.com/office/drawing/2014/main" id="{683F62A0-AC40-4697-BBAA-695EC2C3C8E9}"/>
              </a:ext>
            </a:extLst>
          </p:cNvPr>
          <p:cNvSpPr txBox="1"/>
          <p:nvPr/>
        </p:nvSpPr>
        <p:spPr>
          <a:xfrm>
            <a:off x="1033462" y="533400"/>
            <a:ext cx="3704793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>
                <a:solidFill>
                  <a:schemeClr val="dk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Arial"/>
              </a:rPr>
              <a:t>스토리보드</a:t>
            </a:r>
            <a:endParaRPr sz="4500">
              <a:solidFill>
                <a:schemeClr val="dk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sym typeface="Arial"/>
            </a:endParaRPr>
          </a:p>
        </p:txBody>
      </p:sp>
      <p:sp>
        <p:nvSpPr>
          <p:cNvPr id="11" name="Google Shape;433;p27">
            <a:extLst>
              <a:ext uri="{FF2B5EF4-FFF2-40B4-BE49-F238E27FC236}">
                <a16:creationId xmlns:a16="http://schemas.microsoft.com/office/drawing/2014/main" id="{A0E2B8A5-7D5B-4008-A60D-99CEE4B6C64C}"/>
              </a:ext>
            </a:extLst>
          </p:cNvPr>
          <p:cNvSpPr txBox="1"/>
          <p:nvPr/>
        </p:nvSpPr>
        <p:spPr>
          <a:xfrm>
            <a:off x="5453062" y="856565"/>
            <a:ext cx="250532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>
                <a:solidFill>
                  <a:schemeClr val="dk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Arial"/>
              </a:rPr>
              <a:t>상품 상세보기</a:t>
            </a:r>
            <a:endParaRPr sz="2400" dirty="0">
              <a:solidFill>
                <a:schemeClr val="dk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sym typeface="Arial"/>
            </a:endParaRPr>
          </a:p>
        </p:txBody>
      </p:sp>
      <p:sp>
        <p:nvSpPr>
          <p:cNvPr id="18" name="Google Shape;334;p18">
            <a:extLst>
              <a:ext uri="{FF2B5EF4-FFF2-40B4-BE49-F238E27FC236}">
                <a16:creationId xmlns:a16="http://schemas.microsoft.com/office/drawing/2014/main" id="{4B663E13-61E1-4DE9-8DC7-F52730D8B180}"/>
              </a:ext>
            </a:extLst>
          </p:cNvPr>
          <p:cNvSpPr txBox="1"/>
          <p:nvPr/>
        </p:nvSpPr>
        <p:spPr>
          <a:xfrm>
            <a:off x="8422565" y="1460232"/>
            <a:ext cx="271264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 화면에서 제품 </a:t>
            </a:r>
            <a:r>
              <a:rPr lang="ko-KR" altLang="en-US" sz="1600" dirty="0" err="1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클릭시</a:t>
            </a: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제품 상세정보로 이동</a:t>
            </a: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0" name="Google Shape;336;p18">
            <a:extLst>
              <a:ext uri="{FF2B5EF4-FFF2-40B4-BE49-F238E27FC236}">
                <a16:creationId xmlns:a16="http://schemas.microsoft.com/office/drawing/2014/main" id="{EB19086A-D6FC-455B-B1F9-A41E7DB5A4B9}"/>
              </a:ext>
            </a:extLst>
          </p:cNvPr>
          <p:cNvSpPr/>
          <p:nvPr/>
        </p:nvSpPr>
        <p:spPr>
          <a:xfrm>
            <a:off x="7903230" y="1562100"/>
            <a:ext cx="414860" cy="381000"/>
          </a:xfrm>
          <a:prstGeom prst="ellipse">
            <a:avLst/>
          </a:prstGeom>
          <a:solidFill>
            <a:schemeClr val="lt1">
              <a:alpha val="0"/>
            </a:scheme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1</a:t>
            </a:r>
            <a:endParaRPr sz="18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F4C2D2-46DF-47E8-91F5-3ADAD6B7C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25" y="1318190"/>
            <a:ext cx="6684330" cy="411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83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4495800"/>
            <a:ext cx="10906125" cy="243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Calibri"/>
              <a:sym typeface="Calibri"/>
            </a:endParaRPr>
          </a:p>
        </p:txBody>
      </p:sp>
      <p:pic>
        <p:nvPicPr>
          <p:cNvPr id="106" name="Google Shape;10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1062" y="417645"/>
            <a:ext cx="8558084" cy="4813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51766" y="2419882"/>
            <a:ext cx="3438774" cy="171942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/>
          <p:nvPr/>
        </p:nvSpPr>
        <p:spPr>
          <a:xfrm>
            <a:off x="0" y="545141"/>
            <a:ext cx="10906124" cy="122602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16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16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Malgun Gothic"/>
              <a:sym typeface="Malgun Gothic"/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4157662" y="5409815"/>
            <a:ext cx="629264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현재 쇼핑몰들은 과도한 이미지나 텍스트의 배치로 혼란을 야기합니다.  따라서 이번에 만들 쇼핑몰은 핵심적인 부분을 강조하고 추천부문이나 </a:t>
            </a:r>
            <a:r>
              <a:rPr lang="ko-KR" sz="2000" dirty="0" err="1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이건어때요</a:t>
            </a:r>
            <a:r>
              <a:rPr lang="ko-KR" sz="20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? 같은 부가적인 </a:t>
            </a:r>
            <a:r>
              <a:rPr lang="ko-KR" sz="2000" dirty="0" err="1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아티클을</a:t>
            </a:r>
            <a:r>
              <a:rPr lang="ko-KR" sz="20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 줄이고자 합니다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10" name="Google Shape;110;p3"/>
          <p:cNvSpPr txBox="1"/>
          <p:nvPr/>
        </p:nvSpPr>
        <p:spPr>
          <a:xfrm>
            <a:off x="3837661" y="762000"/>
            <a:ext cx="415294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프로젝트 개요</a:t>
            </a:r>
            <a:endParaRPr sz="48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32;p27">
            <a:extLst>
              <a:ext uri="{FF2B5EF4-FFF2-40B4-BE49-F238E27FC236}">
                <a16:creationId xmlns:a16="http://schemas.microsoft.com/office/drawing/2014/main" id="{683F62A0-AC40-4697-BBAA-695EC2C3C8E9}"/>
              </a:ext>
            </a:extLst>
          </p:cNvPr>
          <p:cNvSpPr txBox="1"/>
          <p:nvPr/>
        </p:nvSpPr>
        <p:spPr>
          <a:xfrm>
            <a:off x="1033462" y="533400"/>
            <a:ext cx="3704793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>
                <a:solidFill>
                  <a:schemeClr val="dk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Arial"/>
              </a:rPr>
              <a:t>스토리보드</a:t>
            </a:r>
            <a:endParaRPr sz="4500">
              <a:solidFill>
                <a:schemeClr val="dk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sym typeface="Arial"/>
            </a:endParaRPr>
          </a:p>
        </p:txBody>
      </p:sp>
      <p:sp>
        <p:nvSpPr>
          <p:cNvPr id="11" name="Google Shape;433;p27">
            <a:extLst>
              <a:ext uri="{FF2B5EF4-FFF2-40B4-BE49-F238E27FC236}">
                <a16:creationId xmlns:a16="http://schemas.microsoft.com/office/drawing/2014/main" id="{A0E2B8A5-7D5B-4008-A60D-99CEE4B6C64C}"/>
              </a:ext>
            </a:extLst>
          </p:cNvPr>
          <p:cNvSpPr txBox="1"/>
          <p:nvPr/>
        </p:nvSpPr>
        <p:spPr>
          <a:xfrm>
            <a:off x="5453062" y="856565"/>
            <a:ext cx="250532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dk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Arial"/>
              </a:rPr>
              <a:t>상품 상세보기</a:t>
            </a:r>
            <a:endParaRPr sz="2400" dirty="0">
              <a:solidFill>
                <a:schemeClr val="dk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sym typeface="Arial"/>
            </a:endParaRPr>
          </a:p>
        </p:txBody>
      </p:sp>
      <p:sp>
        <p:nvSpPr>
          <p:cNvPr id="18" name="Google Shape;334;p18">
            <a:extLst>
              <a:ext uri="{FF2B5EF4-FFF2-40B4-BE49-F238E27FC236}">
                <a16:creationId xmlns:a16="http://schemas.microsoft.com/office/drawing/2014/main" id="{4B663E13-61E1-4DE9-8DC7-F52730D8B180}"/>
              </a:ext>
            </a:extLst>
          </p:cNvPr>
          <p:cNvSpPr txBox="1"/>
          <p:nvPr/>
        </p:nvSpPr>
        <p:spPr>
          <a:xfrm>
            <a:off x="8100444" y="1460232"/>
            <a:ext cx="2712648" cy="3293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제품 상세정보 </a:t>
            </a: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상품 명</a:t>
            </a: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상품 가격</a:t>
            </a: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상품 상세정보</a:t>
            </a: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수량 </a:t>
            </a:r>
            <a:r>
              <a:rPr lang="en-US" altLang="ko-KR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	</a:t>
            </a: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장바구니 담기</a:t>
            </a: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장바구니 담으면</a:t>
            </a: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장바구니 페이지로 이동</a:t>
            </a: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0" name="Google Shape;336;p18">
            <a:extLst>
              <a:ext uri="{FF2B5EF4-FFF2-40B4-BE49-F238E27FC236}">
                <a16:creationId xmlns:a16="http://schemas.microsoft.com/office/drawing/2014/main" id="{EB19086A-D6FC-455B-B1F9-A41E7DB5A4B9}"/>
              </a:ext>
            </a:extLst>
          </p:cNvPr>
          <p:cNvSpPr/>
          <p:nvPr/>
        </p:nvSpPr>
        <p:spPr>
          <a:xfrm>
            <a:off x="7543531" y="2434936"/>
            <a:ext cx="414860" cy="381000"/>
          </a:xfrm>
          <a:prstGeom prst="ellipse">
            <a:avLst/>
          </a:prstGeom>
          <a:solidFill>
            <a:schemeClr val="lt1">
              <a:alpha val="0"/>
            </a:scheme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1</a:t>
            </a:r>
            <a:endParaRPr sz="18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4900F1-3D62-4020-B8C0-4E05B079A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2" y="1318189"/>
            <a:ext cx="6229783" cy="3616138"/>
          </a:xfrm>
          <a:prstGeom prst="rect">
            <a:avLst/>
          </a:prstGeom>
        </p:spPr>
      </p:pic>
      <p:sp>
        <p:nvSpPr>
          <p:cNvPr id="9" name="Google Shape;334;p18">
            <a:extLst>
              <a:ext uri="{FF2B5EF4-FFF2-40B4-BE49-F238E27FC236}">
                <a16:creationId xmlns:a16="http://schemas.microsoft.com/office/drawing/2014/main" id="{C31FB25A-7EFC-49C9-83A9-E9DE6E274624}"/>
              </a:ext>
            </a:extLst>
          </p:cNvPr>
          <p:cNvSpPr txBox="1"/>
          <p:nvPr/>
        </p:nvSpPr>
        <p:spPr>
          <a:xfrm>
            <a:off x="8100444" y="5907751"/>
            <a:ext cx="271264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판매자가 조회 </a:t>
            </a:r>
            <a:r>
              <a:rPr lang="ko-KR" altLang="en-US" sz="1600" dirty="0" err="1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했을때는</a:t>
            </a: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장바구니담기</a:t>
            </a: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비활성화</a:t>
            </a: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Google Shape;336;p18">
            <a:extLst>
              <a:ext uri="{FF2B5EF4-FFF2-40B4-BE49-F238E27FC236}">
                <a16:creationId xmlns:a16="http://schemas.microsoft.com/office/drawing/2014/main" id="{684BBE66-040A-41D0-A65D-3870DFB12F0F}"/>
              </a:ext>
            </a:extLst>
          </p:cNvPr>
          <p:cNvSpPr/>
          <p:nvPr/>
        </p:nvSpPr>
        <p:spPr>
          <a:xfrm>
            <a:off x="7543531" y="6009619"/>
            <a:ext cx="414860" cy="381000"/>
          </a:xfrm>
          <a:prstGeom prst="ellipse">
            <a:avLst/>
          </a:prstGeom>
          <a:solidFill>
            <a:schemeClr val="lt1">
              <a:alpha val="0"/>
            </a:scheme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2</a:t>
            </a:r>
            <a:endParaRPr sz="18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D5C2CC-2ACC-4B6F-BF12-F6764D105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9111" y="5210112"/>
            <a:ext cx="5114133" cy="248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5063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32;p27">
            <a:extLst>
              <a:ext uri="{FF2B5EF4-FFF2-40B4-BE49-F238E27FC236}">
                <a16:creationId xmlns:a16="http://schemas.microsoft.com/office/drawing/2014/main" id="{683F62A0-AC40-4697-BBAA-695EC2C3C8E9}"/>
              </a:ext>
            </a:extLst>
          </p:cNvPr>
          <p:cNvSpPr txBox="1"/>
          <p:nvPr/>
        </p:nvSpPr>
        <p:spPr>
          <a:xfrm>
            <a:off x="1033462" y="533400"/>
            <a:ext cx="3704793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 dirty="0">
                <a:solidFill>
                  <a:schemeClr val="dk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Arial"/>
              </a:rPr>
              <a:t>스토리보드</a:t>
            </a:r>
            <a:endParaRPr sz="4500" dirty="0">
              <a:solidFill>
                <a:schemeClr val="dk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sym typeface="Arial"/>
            </a:endParaRPr>
          </a:p>
        </p:txBody>
      </p:sp>
      <p:sp>
        <p:nvSpPr>
          <p:cNvPr id="11" name="Google Shape;433;p27">
            <a:extLst>
              <a:ext uri="{FF2B5EF4-FFF2-40B4-BE49-F238E27FC236}">
                <a16:creationId xmlns:a16="http://schemas.microsoft.com/office/drawing/2014/main" id="{A0E2B8A5-7D5B-4008-A60D-99CEE4B6C64C}"/>
              </a:ext>
            </a:extLst>
          </p:cNvPr>
          <p:cNvSpPr txBox="1"/>
          <p:nvPr/>
        </p:nvSpPr>
        <p:spPr>
          <a:xfrm>
            <a:off x="5311009" y="864652"/>
            <a:ext cx="250532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dk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Arial"/>
              </a:rPr>
              <a:t>장바구니 </a:t>
            </a:r>
            <a:r>
              <a:rPr lang="ko-KR" altLang="en-US" sz="2400">
                <a:solidFill>
                  <a:schemeClr val="dk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Arial"/>
              </a:rPr>
              <a:t>및 주문</a:t>
            </a:r>
            <a:endParaRPr sz="2400" dirty="0">
              <a:solidFill>
                <a:schemeClr val="dk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sym typeface="Arial"/>
            </a:endParaRPr>
          </a:p>
        </p:txBody>
      </p:sp>
      <p:sp>
        <p:nvSpPr>
          <p:cNvPr id="18" name="Google Shape;334;p18">
            <a:extLst>
              <a:ext uri="{FF2B5EF4-FFF2-40B4-BE49-F238E27FC236}">
                <a16:creationId xmlns:a16="http://schemas.microsoft.com/office/drawing/2014/main" id="{4B663E13-61E1-4DE9-8DC7-F52730D8B180}"/>
              </a:ext>
            </a:extLst>
          </p:cNvPr>
          <p:cNvSpPr txBox="1"/>
          <p:nvPr/>
        </p:nvSpPr>
        <p:spPr>
          <a:xfrm>
            <a:off x="7816338" y="1429059"/>
            <a:ext cx="2712648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장바구니 담기에 성공하면</a:t>
            </a: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번과 같은 알람 생성 이후 </a:t>
            </a: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장바구니 페이지로 이동</a:t>
            </a: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0" name="Google Shape;336;p18">
            <a:extLst>
              <a:ext uri="{FF2B5EF4-FFF2-40B4-BE49-F238E27FC236}">
                <a16:creationId xmlns:a16="http://schemas.microsoft.com/office/drawing/2014/main" id="{EB19086A-D6FC-455B-B1F9-A41E7DB5A4B9}"/>
              </a:ext>
            </a:extLst>
          </p:cNvPr>
          <p:cNvSpPr/>
          <p:nvPr/>
        </p:nvSpPr>
        <p:spPr>
          <a:xfrm>
            <a:off x="5455423" y="1718239"/>
            <a:ext cx="414860" cy="381000"/>
          </a:xfrm>
          <a:prstGeom prst="ellipse">
            <a:avLst/>
          </a:prstGeom>
          <a:solidFill>
            <a:schemeClr val="lt1">
              <a:alpha val="0"/>
            </a:scheme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1</a:t>
            </a:r>
            <a:endParaRPr sz="18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9" name="Google Shape;334;p18">
            <a:extLst>
              <a:ext uri="{FF2B5EF4-FFF2-40B4-BE49-F238E27FC236}">
                <a16:creationId xmlns:a16="http://schemas.microsoft.com/office/drawing/2014/main" id="{C31FB25A-7EFC-49C9-83A9-E9DE6E274624}"/>
              </a:ext>
            </a:extLst>
          </p:cNvPr>
          <p:cNvSpPr txBox="1"/>
          <p:nvPr/>
        </p:nvSpPr>
        <p:spPr>
          <a:xfrm>
            <a:off x="7816338" y="2635106"/>
            <a:ext cx="2712648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장바구니 페이지 </a:t>
            </a: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현재 본인이 장바구니 추가한  것들을 볼 수 있음 </a:t>
            </a: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합계 옆 </a:t>
            </a:r>
            <a:r>
              <a:rPr lang="en-US" altLang="ko-KR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x</a:t>
            </a: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눌러서 장바구니 해제 가능</a:t>
            </a: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Google Shape;336;p18">
            <a:extLst>
              <a:ext uri="{FF2B5EF4-FFF2-40B4-BE49-F238E27FC236}">
                <a16:creationId xmlns:a16="http://schemas.microsoft.com/office/drawing/2014/main" id="{684BBE66-040A-41D0-A65D-3870DFB12F0F}"/>
              </a:ext>
            </a:extLst>
          </p:cNvPr>
          <p:cNvSpPr/>
          <p:nvPr/>
        </p:nvSpPr>
        <p:spPr>
          <a:xfrm>
            <a:off x="4138090" y="5907751"/>
            <a:ext cx="414860" cy="381000"/>
          </a:xfrm>
          <a:prstGeom prst="ellipse">
            <a:avLst/>
          </a:prstGeom>
          <a:solidFill>
            <a:schemeClr val="lt1">
              <a:alpha val="0"/>
            </a:scheme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2</a:t>
            </a:r>
            <a:endParaRPr sz="18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2D3D79-D675-4E18-A548-E627B3B98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909" y="1318189"/>
            <a:ext cx="4229100" cy="11811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B39CAE5-830C-4B66-BCF1-B5950445D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071" y="2635106"/>
            <a:ext cx="6396434" cy="317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95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EAF85E4-4B0E-46E8-92CA-560156B35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2" y="1312459"/>
            <a:ext cx="4981575" cy="6276975"/>
          </a:xfrm>
          <a:prstGeom prst="rect">
            <a:avLst/>
          </a:prstGeom>
        </p:spPr>
      </p:pic>
      <p:sp>
        <p:nvSpPr>
          <p:cNvPr id="10" name="Google Shape;432;p27">
            <a:extLst>
              <a:ext uri="{FF2B5EF4-FFF2-40B4-BE49-F238E27FC236}">
                <a16:creationId xmlns:a16="http://schemas.microsoft.com/office/drawing/2014/main" id="{683F62A0-AC40-4697-BBAA-695EC2C3C8E9}"/>
              </a:ext>
            </a:extLst>
          </p:cNvPr>
          <p:cNvSpPr txBox="1"/>
          <p:nvPr/>
        </p:nvSpPr>
        <p:spPr>
          <a:xfrm>
            <a:off x="1033462" y="533400"/>
            <a:ext cx="3704793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 dirty="0">
                <a:solidFill>
                  <a:schemeClr val="dk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Arial"/>
              </a:rPr>
              <a:t>스토리보드</a:t>
            </a:r>
            <a:endParaRPr sz="4500" dirty="0">
              <a:solidFill>
                <a:schemeClr val="dk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sym typeface="Arial"/>
            </a:endParaRPr>
          </a:p>
        </p:txBody>
      </p:sp>
      <p:sp>
        <p:nvSpPr>
          <p:cNvPr id="11" name="Google Shape;433;p27">
            <a:extLst>
              <a:ext uri="{FF2B5EF4-FFF2-40B4-BE49-F238E27FC236}">
                <a16:creationId xmlns:a16="http://schemas.microsoft.com/office/drawing/2014/main" id="{A0E2B8A5-7D5B-4008-A60D-99CEE4B6C64C}"/>
              </a:ext>
            </a:extLst>
          </p:cNvPr>
          <p:cNvSpPr txBox="1"/>
          <p:nvPr/>
        </p:nvSpPr>
        <p:spPr>
          <a:xfrm>
            <a:off x="5311009" y="864652"/>
            <a:ext cx="250532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dk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Arial"/>
              </a:rPr>
              <a:t>장바구니 </a:t>
            </a:r>
            <a:r>
              <a:rPr lang="ko-KR" altLang="en-US" sz="2400">
                <a:solidFill>
                  <a:schemeClr val="dk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Arial"/>
              </a:rPr>
              <a:t>및 주문</a:t>
            </a:r>
            <a:endParaRPr sz="2400" dirty="0">
              <a:solidFill>
                <a:schemeClr val="dk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sym typeface="Arial"/>
            </a:endParaRPr>
          </a:p>
        </p:txBody>
      </p:sp>
      <p:sp>
        <p:nvSpPr>
          <p:cNvPr id="18" name="Google Shape;334;p18">
            <a:extLst>
              <a:ext uri="{FF2B5EF4-FFF2-40B4-BE49-F238E27FC236}">
                <a16:creationId xmlns:a16="http://schemas.microsoft.com/office/drawing/2014/main" id="{4B663E13-61E1-4DE9-8DC7-F52730D8B180}"/>
              </a:ext>
            </a:extLst>
          </p:cNvPr>
          <p:cNvSpPr txBox="1"/>
          <p:nvPr/>
        </p:nvSpPr>
        <p:spPr>
          <a:xfrm>
            <a:off x="7743602" y="2273573"/>
            <a:ext cx="271264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아래로 내리면 주문 내용 입력</a:t>
            </a: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0" name="Google Shape;336;p18">
            <a:extLst>
              <a:ext uri="{FF2B5EF4-FFF2-40B4-BE49-F238E27FC236}">
                <a16:creationId xmlns:a16="http://schemas.microsoft.com/office/drawing/2014/main" id="{EB19086A-D6FC-455B-B1F9-A41E7DB5A4B9}"/>
              </a:ext>
            </a:extLst>
          </p:cNvPr>
          <p:cNvSpPr/>
          <p:nvPr/>
        </p:nvSpPr>
        <p:spPr>
          <a:xfrm>
            <a:off x="6148813" y="3796421"/>
            <a:ext cx="414860" cy="381000"/>
          </a:xfrm>
          <a:prstGeom prst="ellipse">
            <a:avLst/>
          </a:prstGeom>
          <a:solidFill>
            <a:schemeClr val="lt1">
              <a:alpha val="0"/>
            </a:scheme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1</a:t>
            </a:r>
            <a:endParaRPr sz="18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9" name="Google Shape;334;p18">
            <a:extLst>
              <a:ext uri="{FF2B5EF4-FFF2-40B4-BE49-F238E27FC236}">
                <a16:creationId xmlns:a16="http://schemas.microsoft.com/office/drawing/2014/main" id="{C31FB25A-7EFC-49C9-83A9-E9DE6E274624}"/>
              </a:ext>
            </a:extLst>
          </p:cNvPr>
          <p:cNvSpPr txBox="1"/>
          <p:nvPr/>
        </p:nvSpPr>
        <p:spPr>
          <a:xfrm>
            <a:off x="7743602" y="2763196"/>
            <a:ext cx="2712648" cy="280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주문자 내용과 </a:t>
            </a:r>
            <a:r>
              <a:rPr lang="ko-KR" altLang="en-US" sz="1600" dirty="0" err="1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일치합니다를</a:t>
            </a: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클릭시</a:t>
            </a: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본인의 정보가 자동으로 세팅</a:t>
            </a: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결제 및 주문하기 </a:t>
            </a:r>
            <a:r>
              <a:rPr lang="ko-KR" altLang="en-US" sz="1600" dirty="0" err="1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클릭시</a:t>
            </a: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주문 진행</a:t>
            </a: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주문완료시 </a:t>
            </a: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구매완료 </a:t>
            </a:r>
            <a:r>
              <a:rPr lang="ko-KR" altLang="en-US" sz="1600" dirty="0" err="1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감사합니다라는</a:t>
            </a: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문구를 남기고 </a:t>
            </a:r>
            <a:r>
              <a:rPr lang="ko-KR" altLang="en-US" sz="1600" dirty="0" err="1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메인페이지로</a:t>
            </a: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이동</a:t>
            </a: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10BC0D-E127-4191-83D4-F7E86527D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813" y="7164476"/>
            <a:ext cx="4584123" cy="4249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0E87D37-9DDE-419B-B4D2-A6ACF4AFED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8813" y="5767484"/>
            <a:ext cx="41624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3045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1CD10232-449F-41E0-BC26-CD961F1B1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2" y="1471755"/>
            <a:ext cx="3427536" cy="1209100"/>
          </a:xfrm>
          <a:prstGeom prst="rect">
            <a:avLst/>
          </a:prstGeom>
        </p:spPr>
      </p:pic>
      <p:sp>
        <p:nvSpPr>
          <p:cNvPr id="10" name="Google Shape;432;p27">
            <a:extLst>
              <a:ext uri="{FF2B5EF4-FFF2-40B4-BE49-F238E27FC236}">
                <a16:creationId xmlns:a16="http://schemas.microsoft.com/office/drawing/2014/main" id="{683F62A0-AC40-4697-BBAA-695EC2C3C8E9}"/>
              </a:ext>
            </a:extLst>
          </p:cNvPr>
          <p:cNvSpPr txBox="1"/>
          <p:nvPr/>
        </p:nvSpPr>
        <p:spPr>
          <a:xfrm>
            <a:off x="1033462" y="533400"/>
            <a:ext cx="3704793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>
                <a:solidFill>
                  <a:schemeClr val="dk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Arial"/>
              </a:rPr>
              <a:t>스토리보드</a:t>
            </a:r>
            <a:endParaRPr sz="4500">
              <a:solidFill>
                <a:schemeClr val="dk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sym typeface="Arial"/>
            </a:endParaRPr>
          </a:p>
        </p:txBody>
      </p:sp>
      <p:sp>
        <p:nvSpPr>
          <p:cNvPr id="11" name="Google Shape;433;p27">
            <a:extLst>
              <a:ext uri="{FF2B5EF4-FFF2-40B4-BE49-F238E27FC236}">
                <a16:creationId xmlns:a16="http://schemas.microsoft.com/office/drawing/2014/main" id="{A0E2B8A5-7D5B-4008-A60D-99CEE4B6C64C}"/>
              </a:ext>
            </a:extLst>
          </p:cNvPr>
          <p:cNvSpPr txBox="1"/>
          <p:nvPr/>
        </p:nvSpPr>
        <p:spPr>
          <a:xfrm>
            <a:off x="4859527" y="856565"/>
            <a:ext cx="254386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>
                <a:solidFill>
                  <a:schemeClr val="dk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Arial"/>
              </a:rPr>
              <a:t>판매자 상세정보</a:t>
            </a:r>
            <a:endParaRPr sz="2400" dirty="0">
              <a:solidFill>
                <a:schemeClr val="dk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sym typeface="Arial"/>
            </a:endParaRPr>
          </a:p>
        </p:txBody>
      </p:sp>
      <p:sp>
        <p:nvSpPr>
          <p:cNvPr id="18" name="Google Shape;334;p18">
            <a:extLst>
              <a:ext uri="{FF2B5EF4-FFF2-40B4-BE49-F238E27FC236}">
                <a16:creationId xmlns:a16="http://schemas.microsoft.com/office/drawing/2014/main" id="{4B663E13-61E1-4DE9-8DC7-F52730D8B180}"/>
              </a:ext>
            </a:extLst>
          </p:cNvPr>
          <p:cNvSpPr txBox="1"/>
          <p:nvPr/>
        </p:nvSpPr>
        <p:spPr>
          <a:xfrm>
            <a:off x="8045470" y="1671368"/>
            <a:ext cx="271264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판매회원일경우</a:t>
            </a: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판매회원 상세정보로 출력</a:t>
            </a: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0" name="Google Shape;336;p18">
            <a:extLst>
              <a:ext uri="{FF2B5EF4-FFF2-40B4-BE49-F238E27FC236}">
                <a16:creationId xmlns:a16="http://schemas.microsoft.com/office/drawing/2014/main" id="{EB19086A-D6FC-455B-B1F9-A41E7DB5A4B9}"/>
              </a:ext>
            </a:extLst>
          </p:cNvPr>
          <p:cNvSpPr/>
          <p:nvPr/>
        </p:nvSpPr>
        <p:spPr>
          <a:xfrm>
            <a:off x="3137786" y="2063163"/>
            <a:ext cx="414860" cy="381000"/>
          </a:xfrm>
          <a:prstGeom prst="ellipse">
            <a:avLst/>
          </a:prstGeom>
          <a:solidFill>
            <a:schemeClr val="lt1">
              <a:alpha val="0"/>
            </a:scheme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1</a:t>
            </a:r>
            <a:endParaRPr sz="18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1" name="Google Shape;334;p18">
            <a:extLst>
              <a:ext uri="{FF2B5EF4-FFF2-40B4-BE49-F238E27FC236}">
                <a16:creationId xmlns:a16="http://schemas.microsoft.com/office/drawing/2014/main" id="{0AA829E8-EB75-4C78-8825-4184D23670C5}"/>
              </a:ext>
            </a:extLst>
          </p:cNvPr>
          <p:cNvSpPr txBox="1"/>
          <p:nvPr/>
        </p:nvSpPr>
        <p:spPr>
          <a:xfrm>
            <a:off x="8045470" y="3509564"/>
            <a:ext cx="2712648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상품등록하러</a:t>
            </a: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가기 누르면</a:t>
            </a: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상품등록페이지로 이동</a:t>
            </a: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2" name="Google Shape;336;p18">
            <a:extLst>
              <a:ext uri="{FF2B5EF4-FFF2-40B4-BE49-F238E27FC236}">
                <a16:creationId xmlns:a16="http://schemas.microsoft.com/office/drawing/2014/main" id="{181D9115-7776-45A2-92CA-CF9C111EA365}"/>
              </a:ext>
            </a:extLst>
          </p:cNvPr>
          <p:cNvSpPr/>
          <p:nvPr/>
        </p:nvSpPr>
        <p:spPr>
          <a:xfrm>
            <a:off x="1270841" y="6300645"/>
            <a:ext cx="414860" cy="381000"/>
          </a:xfrm>
          <a:prstGeom prst="ellipse">
            <a:avLst/>
          </a:prstGeom>
          <a:solidFill>
            <a:schemeClr val="lt1">
              <a:alpha val="0"/>
            </a:scheme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</a:t>
            </a:r>
            <a:endParaRPr sz="18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5" name="Google Shape;336;p18">
            <a:extLst>
              <a:ext uri="{FF2B5EF4-FFF2-40B4-BE49-F238E27FC236}">
                <a16:creationId xmlns:a16="http://schemas.microsoft.com/office/drawing/2014/main" id="{D866C28D-BD70-4981-BCF4-F524021B618A}"/>
              </a:ext>
            </a:extLst>
          </p:cNvPr>
          <p:cNvSpPr/>
          <p:nvPr/>
        </p:nvSpPr>
        <p:spPr>
          <a:xfrm>
            <a:off x="7422260" y="1773236"/>
            <a:ext cx="414860" cy="381000"/>
          </a:xfrm>
          <a:prstGeom prst="ellipse">
            <a:avLst/>
          </a:prstGeom>
          <a:solidFill>
            <a:schemeClr val="lt1">
              <a:alpha val="0"/>
            </a:scheme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1</a:t>
            </a:r>
            <a:endParaRPr sz="18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" name="Google Shape;336;p18">
            <a:extLst>
              <a:ext uri="{FF2B5EF4-FFF2-40B4-BE49-F238E27FC236}">
                <a16:creationId xmlns:a16="http://schemas.microsoft.com/office/drawing/2014/main" id="{20672F09-85CB-47D8-8BC1-A8AB099C7CBF}"/>
              </a:ext>
            </a:extLst>
          </p:cNvPr>
          <p:cNvSpPr/>
          <p:nvPr/>
        </p:nvSpPr>
        <p:spPr>
          <a:xfrm>
            <a:off x="7422260" y="3611432"/>
            <a:ext cx="414860" cy="381000"/>
          </a:xfrm>
          <a:prstGeom prst="ellipse">
            <a:avLst/>
          </a:prstGeom>
          <a:solidFill>
            <a:schemeClr val="lt1">
              <a:alpha val="0"/>
            </a:scheme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</a:t>
            </a:r>
            <a:endParaRPr sz="18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E036BA6-4C52-4A94-B4CC-50FA9B8C0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461" y="2834420"/>
            <a:ext cx="5876493" cy="334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370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D2D4FD-D735-4F42-914B-637241B3E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2" y="1318189"/>
            <a:ext cx="5860428" cy="3627884"/>
          </a:xfrm>
          <a:prstGeom prst="rect">
            <a:avLst/>
          </a:prstGeom>
        </p:spPr>
      </p:pic>
      <p:sp>
        <p:nvSpPr>
          <p:cNvPr id="10" name="Google Shape;432;p27">
            <a:extLst>
              <a:ext uri="{FF2B5EF4-FFF2-40B4-BE49-F238E27FC236}">
                <a16:creationId xmlns:a16="http://schemas.microsoft.com/office/drawing/2014/main" id="{683F62A0-AC40-4697-BBAA-695EC2C3C8E9}"/>
              </a:ext>
            </a:extLst>
          </p:cNvPr>
          <p:cNvSpPr txBox="1"/>
          <p:nvPr/>
        </p:nvSpPr>
        <p:spPr>
          <a:xfrm>
            <a:off x="1033462" y="533400"/>
            <a:ext cx="3704793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>
                <a:solidFill>
                  <a:schemeClr val="dk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Arial"/>
              </a:rPr>
              <a:t>스토리보드</a:t>
            </a:r>
            <a:endParaRPr sz="4500">
              <a:solidFill>
                <a:schemeClr val="dk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sym typeface="Arial"/>
            </a:endParaRPr>
          </a:p>
        </p:txBody>
      </p:sp>
      <p:sp>
        <p:nvSpPr>
          <p:cNvPr id="11" name="Google Shape;433;p27">
            <a:extLst>
              <a:ext uri="{FF2B5EF4-FFF2-40B4-BE49-F238E27FC236}">
                <a16:creationId xmlns:a16="http://schemas.microsoft.com/office/drawing/2014/main" id="{A0E2B8A5-7D5B-4008-A60D-99CEE4B6C64C}"/>
              </a:ext>
            </a:extLst>
          </p:cNvPr>
          <p:cNvSpPr txBox="1"/>
          <p:nvPr/>
        </p:nvSpPr>
        <p:spPr>
          <a:xfrm>
            <a:off x="4859527" y="856565"/>
            <a:ext cx="254386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>
                <a:solidFill>
                  <a:schemeClr val="dk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Arial"/>
              </a:rPr>
              <a:t>판매자 상세정보</a:t>
            </a:r>
            <a:endParaRPr sz="2400" dirty="0">
              <a:solidFill>
                <a:schemeClr val="dk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sym typeface="Arial"/>
            </a:endParaRPr>
          </a:p>
        </p:txBody>
      </p:sp>
      <p:sp>
        <p:nvSpPr>
          <p:cNvPr id="18" name="Google Shape;334;p18">
            <a:extLst>
              <a:ext uri="{FF2B5EF4-FFF2-40B4-BE49-F238E27FC236}">
                <a16:creationId xmlns:a16="http://schemas.microsoft.com/office/drawing/2014/main" id="{4B663E13-61E1-4DE9-8DC7-F52730D8B180}"/>
              </a:ext>
            </a:extLst>
          </p:cNvPr>
          <p:cNvSpPr txBox="1"/>
          <p:nvPr/>
        </p:nvSpPr>
        <p:spPr>
          <a:xfrm>
            <a:off x="8045470" y="1425147"/>
            <a:ext cx="2712648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전부 필수 </a:t>
            </a:r>
            <a:r>
              <a:rPr lang="ko-KR" altLang="en-US" sz="1600" dirty="0" err="1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입력사항이므로</a:t>
            </a: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입력하지 않은 사항이 있으면 해당 사항에 맞는 문구가 뜨며 </a:t>
            </a:r>
            <a:r>
              <a:rPr lang="ko-KR" altLang="en-US" sz="1600" dirty="0" err="1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포커싱</a:t>
            </a: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됨</a:t>
            </a: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0" name="Google Shape;336;p18">
            <a:extLst>
              <a:ext uri="{FF2B5EF4-FFF2-40B4-BE49-F238E27FC236}">
                <a16:creationId xmlns:a16="http://schemas.microsoft.com/office/drawing/2014/main" id="{EB19086A-D6FC-455B-B1F9-A41E7DB5A4B9}"/>
              </a:ext>
            </a:extLst>
          </p:cNvPr>
          <p:cNvSpPr/>
          <p:nvPr/>
        </p:nvSpPr>
        <p:spPr>
          <a:xfrm>
            <a:off x="1952883" y="1423976"/>
            <a:ext cx="414860" cy="381000"/>
          </a:xfrm>
          <a:prstGeom prst="ellipse">
            <a:avLst/>
          </a:prstGeom>
          <a:solidFill>
            <a:schemeClr val="lt1">
              <a:alpha val="0"/>
            </a:scheme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1</a:t>
            </a:r>
            <a:endParaRPr sz="18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1" name="Google Shape;334;p18">
            <a:extLst>
              <a:ext uri="{FF2B5EF4-FFF2-40B4-BE49-F238E27FC236}">
                <a16:creationId xmlns:a16="http://schemas.microsoft.com/office/drawing/2014/main" id="{0AA829E8-EB75-4C78-8825-4184D23670C5}"/>
              </a:ext>
            </a:extLst>
          </p:cNvPr>
          <p:cNvSpPr txBox="1"/>
          <p:nvPr/>
        </p:nvSpPr>
        <p:spPr>
          <a:xfrm>
            <a:off x="8045470" y="3509564"/>
            <a:ext cx="2712648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상품등록하러</a:t>
            </a: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가기 누르면</a:t>
            </a: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상품등록페이지로 이동</a:t>
            </a: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5" name="Google Shape;336;p18">
            <a:extLst>
              <a:ext uri="{FF2B5EF4-FFF2-40B4-BE49-F238E27FC236}">
                <a16:creationId xmlns:a16="http://schemas.microsoft.com/office/drawing/2014/main" id="{D866C28D-BD70-4981-BCF4-F524021B618A}"/>
              </a:ext>
            </a:extLst>
          </p:cNvPr>
          <p:cNvSpPr/>
          <p:nvPr/>
        </p:nvSpPr>
        <p:spPr>
          <a:xfrm>
            <a:off x="7422260" y="1773236"/>
            <a:ext cx="414860" cy="381000"/>
          </a:xfrm>
          <a:prstGeom prst="ellipse">
            <a:avLst/>
          </a:prstGeom>
          <a:solidFill>
            <a:schemeClr val="lt1">
              <a:alpha val="0"/>
            </a:scheme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1</a:t>
            </a:r>
            <a:endParaRPr sz="18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" name="Google Shape;336;p18">
            <a:extLst>
              <a:ext uri="{FF2B5EF4-FFF2-40B4-BE49-F238E27FC236}">
                <a16:creationId xmlns:a16="http://schemas.microsoft.com/office/drawing/2014/main" id="{20672F09-85CB-47D8-8BC1-A8AB099C7CBF}"/>
              </a:ext>
            </a:extLst>
          </p:cNvPr>
          <p:cNvSpPr/>
          <p:nvPr/>
        </p:nvSpPr>
        <p:spPr>
          <a:xfrm>
            <a:off x="7422260" y="3611432"/>
            <a:ext cx="414860" cy="381000"/>
          </a:xfrm>
          <a:prstGeom prst="ellipse">
            <a:avLst/>
          </a:prstGeom>
          <a:solidFill>
            <a:schemeClr val="lt1">
              <a:alpha val="0"/>
            </a:scheme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</a:t>
            </a:r>
            <a:endParaRPr sz="18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69F255-D479-4268-9F40-B46A07EFE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462" y="5059528"/>
            <a:ext cx="417195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9546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8D57BCD-30BA-47C5-A964-A97A8F52F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1" y="1370144"/>
            <a:ext cx="5689457" cy="4083250"/>
          </a:xfrm>
          <a:prstGeom prst="rect">
            <a:avLst/>
          </a:prstGeom>
        </p:spPr>
      </p:pic>
      <p:sp>
        <p:nvSpPr>
          <p:cNvPr id="10" name="Google Shape;432;p27">
            <a:extLst>
              <a:ext uri="{FF2B5EF4-FFF2-40B4-BE49-F238E27FC236}">
                <a16:creationId xmlns:a16="http://schemas.microsoft.com/office/drawing/2014/main" id="{683F62A0-AC40-4697-BBAA-695EC2C3C8E9}"/>
              </a:ext>
            </a:extLst>
          </p:cNvPr>
          <p:cNvSpPr txBox="1"/>
          <p:nvPr/>
        </p:nvSpPr>
        <p:spPr>
          <a:xfrm>
            <a:off x="1033462" y="533400"/>
            <a:ext cx="3704793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>
                <a:solidFill>
                  <a:schemeClr val="dk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Arial"/>
              </a:rPr>
              <a:t>스토리보드</a:t>
            </a:r>
            <a:endParaRPr sz="4500">
              <a:solidFill>
                <a:schemeClr val="dk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sym typeface="Arial"/>
            </a:endParaRPr>
          </a:p>
        </p:txBody>
      </p:sp>
      <p:sp>
        <p:nvSpPr>
          <p:cNvPr id="11" name="Google Shape;433;p27">
            <a:extLst>
              <a:ext uri="{FF2B5EF4-FFF2-40B4-BE49-F238E27FC236}">
                <a16:creationId xmlns:a16="http://schemas.microsoft.com/office/drawing/2014/main" id="{A0E2B8A5-7D5B-4008-A60D-99CEE4B6C64C}"/>
              </a:ext>
            </a:extLst>
          </p:cNvPr>
          <p:cNvSpPr txBox="1"/>
          <p:nvPr/>
        </p:nvSpPr>
        <p:spPr>
          <a:xfrm>
            <a:off x="4859527" y="856565"/>
            <a:ext cx="254386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>
                <a:solidFill>
                  <a:schemeClr val="dk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Arial"/>
              </a:rPr>
              <a:t>판매자 상세정보</a:t>
            </a:r>
            <a:endParaRPr sz="2400" dirty="0">
              <a:solidFill>
                <a:schemeClr val="dk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sym typeface="Arial"/>
            </a:endParaRPr>
          </a:p>
        </p:txBody>
      </p:sp>
      <p:sp>
        <p:nvSpPr>
          <p:cNvPr id="18" name="Google Shape;334;p18">
            <a:extLst>
              <a:ext uri="{FF2B5EF4-FFF2-40B4-BE49-F238E27FC236}">
                <a16:creationId xmlns:a16="http://schemas.microsoft.com/office/drawing/2014/main" id="{4B663E13-61E1-4DE9-8DC7-F52730D8B180}"/>
              </a:ext>
            </a:extLst>
          </p:cNvPr>
          <p:cNvSpPr txBox="1"/>
          <p:nvPr/>
        </p:nvSpPr>
        <p:spPr>
          <a:xfrm>
            <a:off x="8045470" y="1580156"/>
            <a:ext cx="2712648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소분류 코드는 하나만 선택할 수 있으며 두개 이상 </a:t>
            </a:r>
            <a:r>
              <a:rPr lang="ko-KR" altLang="en-US" sz="1600" dirty="0" err="1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고를시</a:t>
            </a: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오류 문구 뜨며 넘어가지 않음</a:t>
            </a: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0" name="Google Shape;336;p18">
            <a:extLst>
              <a:ext uri="{FF2B5EF4-FFF2-40B4-BE49-F238E27FC236}">
                <a16:creationId xmlns:a16="http://schemas.microsoft.com/office/drawing/2014/main" id="{EB19086A-D6FC-455B-B1F9-A41E7DB5A4B9}"/>
              </a:ext>
            </a:extLst>
          </p:cNvPr>
          <p:cNvSpPr/>
          <p:nvPr/>
        </p:nvSpPr>
        <p:spPr>
          <a:xfrm>
            <a:off x="1661938" y="2411112"/>
            <a:ext cx="414860" cy="381000"/>
          </a:xfrm>
          <a:prstGeom prst="ellipse">
            <a:avLst/>
          </a:prstGeom>
          <a:solidFill>
            <a:schemeClr val="lt1">
              <a:alpha val="0"/>
            </a:scheme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1</a:t>
            </a:r>
            <a:endParaRPr sz="18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1" name="Google Shape;334;p18">
            <a:extLst>
              <a:ext uri="{FF2B5EF4-FFF2-40B4-BE49-F238E27FC236}">
                <a16:creationId xmlns:a16="http://schemas.microsoft.com/office/drawing/2014/main" id="{0AA829E8-EB75-4C78-8825-4184D23670C5}"/>
              </a:ext>
            </a:extLst>
          </p:cNvPr>
          <p:cNvSpPr txBox="1"/>
          <p:nvPr/>
        </p:nvSpPr>
        <p:spPr>
          <a:xfrm>
            <a:off x="8026599" y="6500357"/>
            <a:ext cx="2712648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전부다 제대로 입력했으면</a:t>
            </a: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상품 완료 등록이 되며</a:t>
            </a: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판매자 페이지로 </a:t>
            </a:r>
            <a:r>
              <a:rPr lang="ko-KR" altLang="en-US" sz="1600" dirty="0" err="1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돌아감</a:t>
            </a: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5" name="Google Shape;336;p18">
            <a:extLst>
              <a:ext uri="{FF2B5EF4-FFF2-40B4-BE49-F238E27FC236}">
                <a16:creationId xmlns:a16="http://schemas.microsoft.com/office/drawing/2014/main" id="{D866C28D-BD70-4981-BCF4-F524021B618A}"/>
              </a:ext>
            </a:extLst>
          </p:cNvPr>
          <p:cNvSpPr/>
          <p:nvPr/>
        </p:nvSpPr>
        <p:spPr>
          <a:xfrm>
            <a:off x="7422260" y="1773236"/>
            <a:ext cx="414860" cy="381000"/>
          </a:xfrm>
          <a:prstGeom prst="ellipse">
            <a:avLst/>
          </a:prstGeom>
          <a:solidFill>
            <a:schemeClr val="lt1">
              <a:alpha val="0"/>
            </a:scheme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1</a:t>
            </a:r>
            <a:endParaRPr sz="18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28" name="Google Shape;336;p18">
            <a:extLst>
              <a:ext uri="{FF2B5EF4-FFF2-40B4-BE49-F238E27FC236}">
                <a16:creationId xmlns:a16="http://schemas.microsoft.com/office/drawing/2014/main" id="{20672F09-85CB-47D8-8BC1-A8AB099C7CBF}"/>
              </a:ext>
            </a:extLst>
          </p:cNvPr>
          <p:cNvSpPr/>
          <p:nvPr/>
        </p:nvSpPr>
        <p:spPr>
          <a:xfrm>
            <a:off x="7403389" y="6602225"/>
            <a:ext cx="414860" cy="381000"/>
          </a:xfrm>
          <a:prstGeom prst="ellipse">
            <a:avLst/>
          </a:prstGeom>
          <a:solidFill>
            <a:schemeClr val="lt1">
              <a:alpha val="0"/>
            </a:scheme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</a:t>
            </a:r>
            <a:endParaRPr sz="18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3774E1-32C8-4A25-AF25-E36B29FB7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461" y="5519924"/>
            <a:ext cx="4785448" cy="22524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80F45E-EBA2-492B-BB79-AA8FF3DC01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225" y="5457550"/>
            <a:ext cx="41529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875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32;p27">
            <a:extLst>
              <a:ext uri="{FF2B5EF4-FFF2-40B4-BE49-F238E27FC236}">
                <a16:creationId xmlns:a16="http://schemas.microsoft.com/office/drawing/2014/main" id="{683F62A0-AC40-4697-BBAA-695EC2C3C8E9}"/>
              </a:ext>
            </a:extLst>
          </p:cNvPr>
          <p:cNvSpPr txBox="1"/>
          <p:nvPr/>
        </p:nvSpPr>
        <p:spPr>
          <a:xfrm>
            <a:off x="1033462" y="533400"/>
            <a:ext cx="3704793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>
                <a:solidFill>
                  <a:schemeClr val="dk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Arial"/>
              </a:rPr>
              <a:t>스토리보드</a:t>
            </a:r>
            <a:endParaRPr sz="4500">
              <a:solidFill>
                <a:schemeClr val="dk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sym typeface="Arial"/>
            </a:endParaRPr>
          </a:p>
        </p:txBody>
      </p:sp>
      <p:sp>
        <p:nvSpPr>
          <p:cNvPr id="11" name="Google Shape;433;p27">
            <a:extLst>
              <a:ext uri="{FF2B5EF4-FFF2-40B4-BE49-F238E27FC236}">
                <a16:creationId xmlns:a16="http://schemas.microsoft.com/office/drawing/2014/main" id="{A0E2B8A5-7D5B-4008-A60D-99CEE4B6C64C}"/>
              </a:ext>
            </a:extLst>
          </p:cNvPr>
          <p:cNvSpPr txBox="1"/>
          <p:nvPr/>
        </p:nvSpPr>
        <p:spPr>
          <a:xfrm>
            <a:off x="6917303" y="853101"/>
            <a:ext cx="254386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dk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Arial"/>
              </a:rPr>
              <a:t>판매자 상세정보</a:t>
            </a:r>
            <a:endParaRPr sz="2400" dirty="0">
              <a:solidFill>
                <a:schemeClr val="dk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sym typeface="Arial"/>
            </a:endParaRPr>
          </a:p>
        </p:txBody>
      </p:sp>
      <p:sp>
        <p:nvSpPr>
          <p:cNvPr id="21" name="Google Shape;334;p18">
            <a:extLst>
              <a:ext uri="{FF2B5EF4-FFF2-40B4-BE49-F238E27FC236}">
                <a16:creationId xmlns:a16="http://schemas.microsoft.com/office/drawing/2014/main" id="{0AA829E8-EB75-4C78-8825-4184D23670C5}"/>
              </a:ext>
            </a:extLst>
          </p:cNvPr>
          <p:cNvSpPr txBox="1"/>
          <p:nvPr/>
        </p:nvSpPr>
        <p:spPr>
          <a:xfrm>
            <a:off x="6748517" y="5380497"/>
            <a:ext cx="233357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상품 등록 조회에 새롭게 </a:t>
            </a: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추가가 된 것을 확인</a:t>
            </a: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945563-ABF9-4F5B-936D-C52D8BA53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2" y="1314725"/>
            <a:ext cx="804862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2741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FF631F-FB5E-4B86-84D0-0C0E42588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2" y="1314725"/>
            <a:ext cx="6158969" cy="5010687"/>
          </a:xfrm>
          <a:prstGeom prst="rect">
            <a:avLst/>
          </a:prstGeom>
        </p:spPr>
      </p:pic>
      <p:sp>
        <p:nvSpPr>
          <p:cNvPr id="10" name="Google Shape;432;p27">
            <a:extLst>
              <a:ext uri="{FF2B5EF4-FFF2-40B4-BE49-F238E27FC236}">
                <a16:creationId xmlns:a16="http://schemas.microsoft.com/office/drawing/2014/main" id="{683F62A0-AC40-4697-BBAA-695EC2C3C8E9}"/>
              </a:ext>
            </a:extLst>
          </p:cNvPr>
          <p:cNvSpPr txBox="1"/>
          <p:nvPr/>
        </p:nvSpPr>
        <p:spPr>
          <a:xfrm>
            <a:off x="1033462" y="533400"/>
            <a:ext cx="3704793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>
                <a:solidFill>
                  <a:schemeClr val="dk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Arial"/>
              </a:rPr>
              <a:t>스토리보드</a:t>
            </a:r>
            <a:endParaRPr sz="4500">
              <a:solidFill>
                <a:schemeClr val="dk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sym typeface="Arial"/>
            </a:endParaRPr>
          </a:p>
        </p:txBody>
      </p:sp>
      <p:sp>
        <p:nvSpPr>
          <p:cNvPr id="11" name="Google Shape;433;p27">
            <a:extLst>
              <a:ext uri="{FF2B5EF4-FFF2-40B4-BE49-F238E27FC236}">
                <a16:creationId xmlns:a16="http://schemas.microsoft.com/office/drawing/2014/main" id="{A0E2B8A5-7D5B-4008-A60D-99CEE4B6C64C}"/>
              </a:ext>
            </a:extLst>
          </p:cNvPr>
          <p:cNvSpPr txBox="1"/>
          <p:nvPr/>
        </p:nvSpPr>
        <p:spPr>
          <a:xfrm>
            <a:off x="5046939" y="853101"/>
            <a:ext cx="254386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dk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Arial"/>
              </a:rPr>
              <a:t>판매자 상세정보</a:t>
            </a:r>
            <a:endParaRPr sz="2400" dirty="0">
              <a:solidFill>
                <a:schemeClr val="dk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sym typeface="Arial"/>
            </a:endParaRPr>
          </a:p>
        </p:txBody>
      </p:sp>
      <p:sp>
        <p:nvSpPr>
          <p:cNvPr id="21" name="Google Shape;334;p18">
            <a:extLst>
              <a:ext uri="{FF2B5EF4-FFF2-40B4-BE49-F238E27FC236}">
                <a16:creationId xmlns:a16="http://schemas.microsoft.com/office/drawing/2014/main" id="{0AA829E8-EB75-4C78-8825-4184D23670C5}"/>
              </a:ext>
            </a:extLst>
          </p:cNvPr>
          <p:cNvSpPr txBox="1"/>
          <p:nvPr/>
        </p:nvSpPr>
        <p:spPr>
          <a:xfrm>
            <a:off x="7590801" y="5740677"/>
            <a:ext cx="233357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상품 추가가 되면 </a:t>
            </a:r>
            <a:r>
              <a:rPr lang="ko-KR" altLang="en-US" sz="1600" dirty="0" err="1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메인에</a:t>
            </a: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인기 상품으로 뜸</a:t>
            </a: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97338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32;p27">
            <a:extLst>
              <a:ext uri="{FF2B5EF4-FFF2-40B4-BE49-F238E27FC236}">
                <a16:creationId xmlns:a16="http://schemas.microsoft.com/office/drawing/2014/main" id="{683F62A0-AC40-4697-BBAA-695EC2C3C8E9}"/>
              </a:ext>
            </a:extLst>
          </p:cNvPr>
          <p:cNvSpPr txBox="1"/>
          <p:nvPr/>
        </p:nvSpPr>
        <p:spPr>
          <a:xfrm>
            <a:off x="1033462" y="533400"/>
            <a:ext cx="3704793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>
                <a:solidFill>
                  <a:schemeClr val="dk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Arial"/>
              </a:rPr>
              <a:t>스토리보드</a:t>
            </a:r>
            <a:endParaRPr sz="4500">
              <a:solidFill>
                <a:schemeClr val="dk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sym typeface="Arial"/>
            </a:endParaRPr>
          </a:p>
        </p:txBody>
      </p:sp>
      <p:sp>
        <p:nvSpPr>
          <p:cNvPr id="11" name="Google Shape;433;p27">
            <a:extLst>
              <a:ext uri="{FF2B5EF4-FFF2-40B4-BE49-F238E27FC236}">
                <a16:creationId xmlns:a16="http://schemas.microsoft.com/office/drawing/2014/main" id="{A0E2B8A5-7D5B-4008-A60D-99CEE4B6C64C}"/>
              </a:ext>
            </a:extLst>
          </p:cNvPr>
          <p:cNvSpPr txBox="1"/>
          <p:nvPr/>
        </p:nvSpPr>
        <p:spPr>
          <a:xfrm>
            <a:off x="5046939" y="853101"/>
            <a:ext cx="254386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dk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Arial"/>
              </a:rPr>
              <a:t>판매자 상세정보</a:t>
            </a:r>
            <a:endParaRPr sz="2400" dirty="0">
              <a:solidFill>
                <a:schemeClr val="dk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sym typeface="Arial"/>
            </a:endParaRPr>
          </a:p>
        </p:txBody>
      </p:sp>
      <p:sp>
        <p:nvSpPr>
          <p:cNvPr id="21" name="Google Shape;334;p18">
            <a:extLst>
              <a:ext uri="{FF2B5EF4-FFF2-40B4-BE49-F238E27FC236}">
                <a16:creationId xmlns:a16="http://schemas.microsoft.com/office/drawing/2014/main" id="{0AA829E8-EB75-4C78-8825-4184D23670C5}"/>
              </a:ext>
            </a:extLst>
          </p:cNvPr>
          <p:cNvSpPr txBox="1"/>
          <p:nvPr/>
        </p:nvSpPr>
        <p:spPr>
          <a:xfrm>
            <a:off x="7819401" y="1314725"/>
            <a:ext cx="284167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판매자는 회원 탈퇴를 하면</a:t>
            </a: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판매하고 있는 물품까지 삭제</a:t>
            </a: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FC9A78-355E-4A47-BD55-0E6B0A150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2" y="1314725"/>
            <a:ext cx="6587477" cy="472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025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32;p27">
            <a:extLst>
              <a:ext uri="{FF2B5EF4-FFF2-40B4-BE49-F238E27FC236}">
                <a16:creationId xmlns:a16="http://schemas.microsoft.com/office/drawing/2014/main" id="{683F62A0-AC40-4697-BBAA-695EC2C3C8E9}"/>
              </a:ext>
            </a:extLst>
          </p:cNvPr>
          <p:cNvSpPr txBox="1"/>
          <p:nvPr/>
        </p:nvSpPr>
        <p:spPr>
          <a:xfrm>
            <a:off x="1033462" y="533400"/>
            <a:ext cx="3704793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>
                <a:solidFill>
                  <a:schemeClr val="dk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Arial"/>
              </a:rPr>
              <a:t>스토리보드</a:t>
            </a:r>
            <a:endParaRPr sz="4500">
              <a:solidFill>
                <a:schemeClr val="dk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sym typeface="Arial"/>
            </a:endParaRPr>
          </a:p>
        </p:txBody>
      </p:sp>
      <p:sp>
        <p:nvSpPr>
          <p:cNvPr id="11" name="Google Shape;433;p27">
            <a:extLst>
              <a:ext uri="{FF2B5EF4-FFF2-40B4-BE49-F238E27FC236}">
                <a16:creationId xmlns:a16="http://schemas.microsoft.com/office/drawing/2014/main" id="{A0E2B8A5-7D5B-4008-A60D-99CEE4B6C64C}"/>
              </a:ext>
            </a:extLst>
          </p:cNvPr>
          <p:cNvSpPr txBox="1"/>
          <p:nvPr/>
        </p:nvSpPr>
        <p:spPr>
          <a:xfrm>
            <a:off x="6688702" y="905135"/>
            <a:ext cx="149933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>
                <a:solidFill>
                  <a:schemeClr val="dk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물품 검색</a:t>
            </a:r>
            <a:endParaRPr sz="2400" dirty="0">
              <a:solidFill>
                <a:schemeClr val="dk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sym typeface="Arial"/>
            </a:endParaRPr>
          </a:p>
        </p:txBody>
      </p:sp>
      <p:sp>
        <p:nvSpPr>
          <p:cNvPr id="21" name="Google Shape;334;p18">
            <a:extLst>
              <a:ext uri="{FF2B5EF4-FFF2-40B4-BE49-F238E27FC236}">
                <a16:creationId xmlns:a16="http://schemas.microsoft.com/office/drawing/2014/main" id="{0AA829E8-EB75-4C78-8825-4184D23670C5}"/>
              </a:ext>
            </a:extLst>
          </p:cNvPr>
          <p:cNvSpPr txBox="1"/>
          <p:nvPr/>
        </p:nvSpPr>
        <p:spPr>
          <a:xfrm>
            <a:off x="8026479" y="1467362"/>
            <a:ext cx="284167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전체 카테고리에서 카테고리를 </a:t>
            </a:r>
            <a:r>
              <a:rPr lang="ko-KR" altLang="en-US" sz="1600" dirty="0" err="1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클릭시</a:t>
            </a: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해당 카테고리 리스트 출력 </a:t>
            </a: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FA197D-DA21-43A4-8A12-328DB09F6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2" y="1418793"/>
            <a:ext cx="6993017" cy="33818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60F197B-F43B-4AA6-9C89-B5EE410DD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462" y="4852635"/>
            <a:ext cx="5655240" cy="2846296"/>
          </a:xfrm>
          <a:prstGeom prst="rect">
            <a:avLst/>
          </a:prstGeom>
        </p:spPr>
      </p:pic>
      <p:sp>
        <p:nvSpPr>
          <p:cNvPr id="12" name="Google Shape;334;p18">
            <a:extLst>
              <a:ext uri="{FF2B5EF4-FFF2-40B4-BE49-F238E27FC236}">
                <a16:creationId xmlns:a16="http://schemas.microsoft.com/office/drawing/2014/main" id="{5933D2F5-4DD2-4E31-9922-F2CDE3BE23E6}"/>
              </a:ext>
            </a:extLst>
          </p:cNvPr>
          <p:cNvSpPr txBox="1"/>
          <p:nvPr/>
        </p:nvSpPr>
        <p:spPr>
          <a:xfrm>
            <a:off x="7950279" y="5058605"/>
            <a:ext cx="284167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검색하고 각 가격대 별로 필터링도 가능</a:t>
            </a: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6697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0698" y="1511643"/>
            <a:ext cx="5105243" cy="3356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50212" y="1881221"/>
            <a:ext cx="3191241" cy="2393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17893" y="4464998"/>
            <a:ext cx="7857056" cy="1962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15846" y="4674127"/>
            <a:ext cx="1239921" cy="41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96432" y="4659159"/>
            <a:ext cx="1232078" cy="491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006222" y="4659159"/>
            <a:ext cx="1232078" cy="491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083130" y="6427510"/>
            <a:ext cx="1610459" cy="599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871988" y="5126910"/>
            <a:ext cx="18143" cy="31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452577" y="5126910"/>
            <a:ext cx="18143" cy="31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083130" y="5701012"/>
            <a:ext cx="1610459" cy="726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730699" y="5690097"/>
            <a:ext cx="1475008" cy="726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730698" y="6427510"/>
            <a:ext cx="1453178" cy="599946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pic>
        <p:nvPicPr>
          <p:cNvPr id="127" name="Google Shape;127;p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674683" y="5879973"/>
            <a:ext cx="1181938" cy="912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031826" y="5874473"/>
            <a:ext cx="1416520" cy="1180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040761" y="5701012"/>
            <a:ext cx="1643205" cy="726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040761" y="6433361"/>
            <a:ext cx="1643205" cy="599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988561" y="6153161"/>
            <a:ext cx="1368999" cy="644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844221" y="5126910"/>
            <a:ext cx="18143" cy="31934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4"/>
          <p:cNvSpPr txBox="1"/>
          <p:nvPr/>
        </p:nvSpPr>
        <p:spPr>
          <a:xfrm>
            <a:off x="1490661" y="610850"/>
            <a:ext cx="2572183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제작일정</a:t>
            </a:r>
            <a:endParaRPr sz="44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32;p27">
            <a:extLst>
              <a:ext uri="{FF2B5EF4-FFF2-40B4-BE49-F238E27FC236}">
                <a16:creationId xmlns:a16="http://schemas.microsoft.com/office/drawing/2014/main" id="{683F62A0-AC40-4697-BBAA-695EC2C3C8E9}"/>
              </a:ext>
            </a:extLst>
          </p:cNvPr>
          <p:cNvSpPr txBox="1"/>
          <p:nvPr/>
        </p:nvSpPr>
        <p:spPr>
          <a:xfrm>
            <a:off x="1033462" y="533400"/>
            <a:ext cx="3704793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>
                <a:solidFill>
                  <a:schemeClr val="dk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Arial"/>
              </a:rPr>
              <a:t>스토리보드</a:t>
            </a:r>
            <a:endParaRPr sz="4500">
              <a:solidFill>
                <a:schemeClr val="dk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sym typeface="Arial"/>
            </a:endParaRPr>
          </a:p>
        </p:txBody>
      </p:sp>
      <p:sp>
        <p:nvSpPr>
          <p:cNvPr id="11" name="Google Shape;433;p27">
            <a:extLst>
              <a:ext uri="{FF2B5EF4-FFF2-40B4-BE49-F238E27FC236}">
                <a16:creationId xmlns:a16="http://schemas.microsoft.com/office/drawing/2014/main" id="{A0E2B8A5-7D5B-4008-A60D-99CEE4B6C64C}"/>
              </a:ext>
            </a:extLst>
          </p:cNvPr>
          <p:cNvSpPr txBox="1"/>
          <p:nvPr/>
        </p:nvSpPr>
        <p:spPr>
          <a:xfrm>
            <a:off x="6688702" y="905135"/>
            <a:ext cx="149933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>
                <a:solidFill>
                  <a:schemeClr val="dk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물품 검색</a:t>
            </a:r>
            <a:endParaRPr sz="2400" dirty="0">
              <a:solidFill>
                <a:schemeClr val="dk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sym typeface="Arial"/>
            </a:endParaRPr>
          </a:p>
        </p:txBody>
      </p:sp>
      <p:sp>
        <p:nvSpPr>
          <p:cNvPr id="21" name="Google Shape;334;p18">
            <a:extLst>
              <a:ext uri="{FF2B5EF4-FFF2-40B4-BE49-F238E27FC236}">
                <a16:creationId xmlns:a16="http://schemas.microsoft.com/office/drawing/2014/main" id="{0AA829E8-EB75-4C78-8825-4184D23670C5}"/>
              </a:ext>
            </a:extLst>
          </p:cNvPr>
          <p:cNvSpPr txBox="1"/>
          <p:nvPr/>
        </p:nvSpPr>
        <p:spPr>
          <a:xfrm>
            <a:off x="8026479" y="1467362"/>
            <a:ext cx="2841672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검색창에 검색으로도 검색가능</a:t>
            </a: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Google Shape;334;p18">
            <a:extLst>
              <a:ext uri="{FF2B5EF4-FFF2-40B4-BE49-F238E27FC236}">
                <a16:creationId xmlns:a16="http://schemas.microsoft.com/office/drawing/2014/main" id="{5933D2F5-4DD2-4E31-9922-F2CDE3BE23E6}"/>
              </a:ext>
            </a:extLst>
          </p:cNvPr>
          <p:cNvSpPr txBox="1"/>
          <p:nvPr/>
        </p:nvSpPr>
        <p:spPr>
          <a:xfrm>
            <a:off x="7950279" y="5058605"/>
            <a:ext cx="2841672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펫으로</a:t>
            </a: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검색한 결과</a:t>
            </a: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7D6099-91E6-4BF4-BF1D-1454FA072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2" y="1307799"/>
            <a:ext cx="6910947" cy="14873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300CA58-84E0-4928-855A-A67F45402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462" y="3886200"/>
            <a:ext cx="7366148" cy="329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956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32;p27">
            <a:extLst>
              <a:ext uri="{FF2B5EF4-FFF2-40B4-BE49-F238E27FC236}">
                <a16:creationId xmlns:a16="http://schemas.microsoft.com/office/drawing/2014/main" id="{683F62A0-AC40-4697-BBAA-695EC2C3C8E9}"/>
              </a:ext>
            </a:extLst>
          </p:cNvPr>
          <p:cNvSpPr txBox="1"/>
          <p:nvPr/>
        </p:nvSpPr>
        <p:spPr>
          <a:xfrm>
            <a:off x="1033462" y="533400"/>
            <a:ext cx="3704793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>
                <a:solidFill>
                  <a:schemeClr val="dk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Arial"/>
              </a:rPr>
              <a:t>스토리보드</a:t>
            </a:r>
            <a:endParaRPr sz="4500">
              <a:solidFill>
                <a:schemeClr val="dk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sym typeface="Arial"/>
            </a:endParaRPr>
          </a:p>
        </p:txBody>
      </p:sp>
      <p:sp>
        <p:nvSpPr>
          <p:cNvPr id="11" name="Google Shape;433;p27">
            <a:extLst>
              <a:ext uri="{FF2B5EF4-FFF2-40B4-BE49-F238E27FC236}">
                <a16:creationId xmlns:a16="http://schemas.microsoft.com/office/drawing/2014/main" id="{A0E2B8A5-7D5B-4008-A60D-99CEE4B6C64C}"/>
              </a:ext>
            </a:extLst>
          </p:cNvPr>
          <p:cNvSpPr txBox="1"/>
          <p:nvPr/>
        </p:nvSpPr>
        <p:spPr>
          <a:xfrm>
            <a:off x="5873258" y="853101"/>
            <a:ext cx="194614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Arial"/>
              </a:rPr>
              <a:t> CONTACT</a:t>
            </a:r>
            <a:endParaRPr sz="2400" dirty="0">
              <a:solidFill>
                <a:schemeClr val="dk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sym typeface="Arial"/>
            </a:endParaRPr>
          </a:p>
        </p:txBody>
      </p:sp>
      <p:sp>
        <p:nvSpPr>
          <p:cNvPr id="21" name="Google Shape;334;p18">
            <a:extLst>
              <a:ext uri="{FF2B5EF4-FFF2-40B4-BE49-F238E27FC236}">
                <a16:creationId xmlns:a16="http://schemas.microsoft.com/office/drawing/2014/main" id="{0AA829E8-EB75-4C78-8825-4184D23670C5}"/>
              </a:ext>
            </a:extLst>
          </p:cNvPr>
          <p:cNvSpPr txBox="1"/>
          <p:nvPr/>
        </p:nvSpPr>
        <p:spPr>
          <a:xfrm>
            <a:off x="7819401" y="1314725"/>
            <a:ext cx="2841672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콘택트 페이지</a:t>
            </a: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 페이지에 대한 주소와 연락처를 기재 </a:t>
            </a: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3F615C-D6A4-4376-90DE-405C9D716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2" y="1314725"/>
            <a:ext cx="6661042" cy="539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2115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32;p27">
            <a:extLst>
              <a:ext uri="{FF2B5EF4-FFF2-40B4-BE49-F238E27FC236}">
                <a16:creationId xmlns:a16="http://schemas.microsoft.com/office/drawing/2014/main" id="{683F62A0-AC40-4697-BBAA-695EC2C3C8E9}"/>
              </a:ext>
            </a:extLst>
          </p:cNvPr>
          <p:cNvSpPr txBox="1"/>
          <p:nvPr/>
        </p:nvSpPr>
        <p:spPr>
          <a:xfrm>
            <a:off x="1033462" y="533400"/>
            <a:ext cx="3704793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>
                <a:solidFill>
                  <a:schemeClr val="dk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Arial"/>
              </a:rPr>
              <a:t>스토리보드</a:t>
            </a:r>
            <a:endParaRPr sz="4500">
              <a:solidFill>
                <a:schemeClr val="dk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sym typeface="Arial"/>
            </a:endParaRPr>
          </a:p>
        </p:txBody>
      </p:sp>
      <p:sp>
        <p:nvSpPr>
          <p:cNvPr id="11" name="Google Shape;433;p27">
            <a:extLst>
              <a:ext uri="{FF2B5EF4-FFF2-40B4-BE49-F238E27FC236}">
                <a16:creationId xmlns:a16="http://schemas.microsoft.com/office/drawing/2014/main" id="{A0E2B8A5-7D5B-4008-A60D-99CEE4B6C64C}"/>
              </a:ext>
            </a:extLst>
          </p:cNvPr>
          <p:cNvSpPr txBox="1"/>
          <p:nvPr/>
        </p:nvSpPr>
        <p:spPr>
          <a:xfrm>
            <a:off x="6128133" y="853101"/>
            <a:ext cx="151859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NOTICE</a:t>
            </a:r>
            <a:endParaRPr sz="2400" dirty="0">
              <a:solidFill>
                <a:schemeClr val="dk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sym typeface="Arial"/>
            </a:endParaRPr>
          </a:p>
        </p:txBody>
      </p:sp>
      <p:sp>
        <p:nvSpPr>
          <p:cNvPr id="21" name="Google Shape;334;p18">
            <a:extLst>
              <a:ext uri="{FF2B5EF4-FFF2-40B4-BE49-F238E27FC236}">
                <a16:creationId xmlns:a16="http://schemas.microsoft.com/office/drawing/2014/main" id="{0AA829E8-EB75-4C78-8825-4184D23670C5}"/>
              </a:ext>
            </a:extLst>
          </p:cNvPr>
          <p:cNvSpPr txBox="1"/>
          <p:nvPr/>
        </p:nvSpPr>
        <p:spPr>
          <a:xfrm>
            <a:off x="7819401" y="1314725"/>
            <a:ext cx="284167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 페이지</a:t>
            </a: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게시판에서 글을 게시가능 </a:t>
            </a:r>
            <a:endParaRPr lang="en-US" altLang="ko-KR" sz="16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084084-4D5D-4791-8130-A9B673223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2" y="1293221"/>
            <a:ext cx="6440589" cy="470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435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88145"/>
            <a:ext cx="3097631" cy="6195138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/>
          <p:nvPr/>
        </p:nvSpPr>
        <p:spPr>
          <a:xfrm>
            <a:off x="8272462" y="788146"/>
            <a:ext cx="2633663" cy="619513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4438059" y="1898072"/>
            <a:ext cx="5559074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경청해 주셔서 감사합니다</a:t>
            </a:r>
            <a:r>
              <a:rPr lang="en-US" altLang="ko-KR" sz="54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!</a:t>
            </a:r>
            <a:endParaRPr sz="54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8115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>
            <a:alpha val="81960"/>
          </a:schemeClr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/>
          <p:nvPr/>
        </p:nvSpPr>
        <p:spPr>
          <a:xfrm>
            <a:off x="347662" y="3810000"/>
            <a:ext cx="10058400" cy="3657600"/>
          </a:xfrm>
          <a:prstGeom prst="rect">
            <a:avLst/>
          </a:prstGeom>
          <a:solidFill>
            <a:srgbClr val="DDD9C3"/>
          </a:solidFill>
          <a:ln>
            <a:noFill/>
          </a:ln>
          <a:effectLst>
            <a:outerShdw blurRad="50800" dist="50800" dir="5400000" algn="ctr" rotWithShape="0">
              <a:srgbClr val="DDD9C3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Calibri"/>
              <a:sym typeface="Calibri"/>
            </a:endParaRPr>
          </a:p>
        </p:txBody>
      </p:sp>
      <p:pic>
        <p:nvPicPr>
          <p:cNvPr id="139" name="Google Shape;13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774" y="376932"/>
            <a:ext cx="11326876" cy="6231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629" y="4454939"/>
            <a:ext cx="974915" cy="111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5979" y="5933407"/>
            <a:ext cx="1002152" cy="1186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48534" y="6070298"/>
            <a:ext cx="913024" cy="91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97275" y="4454939"/>
            <a:ext cx="1132593" cy="1132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61001" y="5013184"/>
            <a:ext cx="1712756" cy="536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573758" y="5871768"/>
            <a:ext cx="909745" cy="1111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827264" y="5947232"/>
            <a:ext cx="1608245" cy="1090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529408" y="4782120"/>
            <a:ext cx="998445" cy="998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578651" y="4383019"/>
            <a:ext cx="2023635" cy="37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082128" y="4861429"/>
            <a:ext cx="1071979" cy="1071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578651" y="6177846"/>
            <a:ext cx="835457" cy="860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402990" y="6198591"/>
            <a:ext cx="1481803" cy="819407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5"/>
          <p:cNvSpPr txBox="1"/>
          <p:nvPr/>
        </p:nvSpPr>
        <p:spPr>
          <a:xfrm>
            <a:off x="500062" y="685800"/>
            <a:ext cx="332720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개발환경</a:t>
            </a:r>
            <a:endParaRPr sz="54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4462" y="1143000"/>
            <a:ext cx="8122672" cy="565718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6"/>
          <p:cNvSpPr txBox="1"/>
          <p:nvPr/>
        </p:nvSpPr>
        <p:spPr>
          <a:xfrm>
            <a:off x="511241" y="152400"/>
            <a:ext cx="2813850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ko-KR" sz="4500" b="0" i="0" u="none" strike="noStrike" cap="none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벤치마킹</a:t>
            </a:r>
            <a:endParaRPr sz="4500" b="0" i="0" u="none" strike="noStrike" cap="none" dirty="0">
              <a:solidFill>
                <a:srgbClr val="00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0" name="Google Shape;160;p6"/>
          <p:cNvSpPr txBox="1"/>
          <p:nvPr/>
        </p:nvSpPr>
        <p:spPr>
          <a:xfrm>
            <a:off x="2976244" y="6971620"/>
            <a:ext cx="575211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  <a:sym typeface="Calibri"/>
              </a:rPr>
              <a:t>쿠팡(coupang</a:t>
            </a:r>
            <a:r>
              <a:rPr lang="ko-KR" sz="200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  <a:sym typeface="Calibri"/>
              </a:rPr>
              <a:t>) - https://www.coupang.com/</a:t>
            </a:r>
            <a:endParaRPr sz="2000" b="0" i="0" u="none" strike="noStrike" cap="none">
              <a:solidFill>
                <a:srgbClr val="00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4667" y="1706038"/>
            <a:ext cx="6078052" cy="520862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7"/>
          <p:cNvSpPr txBox="1"/>
          <p:nvPr/>
        </p:nvSpPr>
        <p:spPr>
          <a:xfrm>
            <a:off x="1033462" y="533400"/>
            <a:ext cx="2665702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벤치마킹</a:t>
            </a:r>
            <a:endParaRPr sz="45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7" name="Google Shape;167;p7"/>
          <p:cNvSpPr txBox="1"/>
          <p:nvPr/>
        </p:nvSpPr>
        <p:spPr>
          <a:xfrm>
            <a:off x="7573979" y="3920576"/>
            <a:ext cx="2755883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대분류 =&gt; 소분류로</a:t>
            </a:r>
            <a:endParaRPr sz="25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이어지는 형식의 </a:t>
            </a:r>
            <a:endParaRPr sz="25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세분화된 메뉴</a:t>
            </a:r>
            <a:endParaRPr sz="25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68" name="Google Shape;168;p7"/>
          <p:cNvSpPr txBox="1"/>
          <p:nvPr/>
        </p:nvSpPr>
        <p:spPr>
          <a:xfrm>
            <a:off x="7888578" y="3180546"/>
            <a:ext cx="2287806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카테고리 소분류</a:t>
            </a:r>
            <a:endParaRPr sz="25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cxnSp>
        <p:nvCxnSpPr>
          <p:cNvPr id="169" name="Google Shape;169;p7"/>
          <p:cNvCxnSpPr>
            <a:endCxn id="168" idx="1"/>
          </p:cNvCxnSpPr>
          <p:nvPr/>
        </p:nvCxnSpPr>
        <p:spPr>
          <a:xfrm rot="16200000" flipH="1">
            <a:off x="7539658" y="3262493"/>
            <a:ext cx="510340" cy="187500"/>
          </a:xfrm>
          <a:prstGeom prst="bentConnector2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0" name="Google Shape;170;p7"/>
          <p:cNvSpPr txBox="1"/>
          <p:nvPr/>
        </p:nvSpPr>
        <p:spPr>
          <a:xfrm>
            <a:off x="7510462" y="1740324"/>
            <a:ext cx="270641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카테고리 대분류</a:t>
            </a:r>
            <a:endParaRPr sz="30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71" name="Google Shape;171;p7"/>
          <p:cNvSpPr txBox="1"/>
          <p:nvPr/>
        </p:nvSpPr>
        <p:spPr>
          <a:xfrm>
            <a:off x="3573694" y="427399"/>
            <a:ext cx="6932813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dirty="0" err="1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쿠팡</a:t>
            </a:r>
            <a:r>
              <a:rPr lang="ko-KR" sz="30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(</a:t>
            </a:r>
            <a:r>
              <a:rPr lang="ko-KR" sz="3000" dirty="0" err="1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cpupang</a:t>
            </a:r>
            <a:r>
              <a:rPr lang="ko-KR" sz="30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)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https://www.coupang.com/</a:t>
            </a:r>
            <a:endParaRPr sz="30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4667" y="1706038"/>
            <a:ext cx="6078052" cy="3165952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8"/>
          <p:cNvSpPr txBox="1"/>
          <p:nvPr/>
        </p:nvSpPr>
        <p:spPr>
          <a:xfrm>
            <a:off x="1033462" y="533400"/>
            <a:ext cx="2759220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벤치마킹</a:t>
            </a:r>
            <a:endParaRPr sz="45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78" name="Google Shape;178;p8"/>
          <p:cNvSpPr txBox="1"/>
          <p:nvPr/>
        </p:nvSpPr>
        <p:spPr>
          <a:xfrm>
            <a:off x="3648911" y="694982"/>
            <a:ext cx="38860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 err="1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쿠팡</a:t>
            </a:r>
            <a:r>
              <a:rPr lang="ko-KR" sz="24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(</a:t>
            </a:r>
            <a:r>
              <a:rPr lang="ko-KR" sz="2400" dirty="0" err="1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coupang</a:t>
            </a:r>
            <a:r>
              <a:rPr lang="ko-KR" sz="24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)상품 검색결과</a:t>
            </a:r>
            <a:endParaRPr sz="24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79" name="Google Shape;179;p8"/>
          <p:cNvSpPr txBox="1"/>
          <p:nvPr/>
        </p:nvSpPr>
        <p:spPr>
          <a:xfrm>
            <a:off x="923015" y="5329600"/>
            <a:ext cx="474521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검색 결과 리스트와 결과 내에서</a:t>
            </a:r>
            <a:endParaRPr sz="24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원하는 조건을 다시 필터링하는 기능</a:t>
            </a:r>
            <a:endParaRPr sz="240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"/>
          <p:cNvSpPr txBox="1"/>
          <p:nvPr/>
        </p:nvSpPr>
        <p:spPr>
          <a:xfrm>
            <a:off x="511241" y="152400"/>
            <a:ext cx="2907368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ko-KR" sz="4500" b="0" i="0" u="none" strike="noStrike" cap="none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Arial"/>
              </a:rPr>
              <a:t>벤치마킹</a:t>
            </a:r>
            <a:endParaRPr sz="4500" b="0" i="0" u="none" strike="noStrike" cap="none">
              <a:solidFill>
                <a:srgbClr val="00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Arial"/>
            </a:endParaRPr>
          </a:p>
        </p:txBody>
      </p:sp>
      <p:sp>
        <p:nvSpPr>
          <p:cNvPr id="186" name="Google Shape;186;p9"/>
          <p:cNvSpPr txBox="1"/>
          <p:nvPr/>
        </p:nvSpPr>
        <p:spPr>
          <a:xfrm>
            <a:off x="973085" y="6553200"/>
            <a:ext cx="577537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0" i="0" u="none" strike="noStrike" cap="none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  <a:sym typeface="Calibri"/>
              </a:rPr>
              <a:t>티몬</a:t>
            </a:r>
            <a:r>
              <a:rPr lang="ko-KR" sz="240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  <a:sym typeface="Calibri"/>
              </a:rPr>
              <a:t>(Tmon)-</a:t>
            </a:r>
            <a:r>
              <a:rPr lang="ko-KR" sz="240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  <a:sym typeface="Calibri"/>
              </a:rPr>
              <a:t>https://www.tmon.co.kr</a:t>
            </a:r>
            <a:endParaRPr sz="2400" b="0" i="0" u="none" strike="noStrike" cap="none">
              <a:solidFill>
                <a:srgbClr val="00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Calibri"/>
              <a:sym typeface="Calibri"/>
            </a:endParaRPr>
          </a:p>
        </p:txBody>
      </p:sp>
      <p:pic>
        <p:nvPicPr>
          <p:cNvPr id="187" name="Google Shape;18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7262" y="1143000"/>
            <a:ext cx="8905988" cy="5051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767</Words>
  <Application>Microsoft Office PowerPoint</Application>
  <PresentationFormat>사용자 지정</PresentationFormat>
  <Paragraphs>342</Paragraphs>
  <Slides>43</Slides>
  <Notes>43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9" baseType="lpstr">
      <vt:lpstr>나눔스퀘어 네오 Bold</vt:lpstr>
      <vt:lpstr>나눔스퀘어 네오 Regular</vt:lpstr>
      <vt:lpstr>Malgun Gothic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EZEN202</cp:lastModifiedBy>
  <cp:revision>30</cp:revision>
  <dcterms:created xsi:type="dcterms:W3CDTF">2022-10-26T20:15:37Z</dcterms:created>
  <dcterms:modified xsi:type="dcterms:W3CDTF">2022-12-16T06:54:39Z</dcterms:modified>
</cp:coreProperties>
</file>